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8"/>
  </p:notesMasterIdLst>
  <p:sldIdLst>
    <p:sldId id="257" r:id="rId2"/>
    <p:sldId id="781" r:id="rId3"/>
    <p:sldId id="799" r:id="rId4"/>
    <p:sldId id="800" r:id="rId5"/>
    <p:sldId id="782" r:id="rId6"/>
    <p:sldId id="841" r:id="rId7"/>
    <p:sldId id="783" r:id="rId8"/>
    <p:sldId id="785" r:id="rId9"/>
    <p:sldId id="786" r:id="rId10"/>
    <p:sldId id="787" r:id="rId11"/>
    <p:sldId id="829" r:id="rId12"/>
    <p:sldId id="788" r:id="rId13"/>
    <p:sldId id="830" r:id="rId14"/>
    <p:sldId id="798" r:id="rId15"/>
    <p:sldId id="789" r:id="rId16"/>
    <p:sldId id="802" r:id="rId17"/>
    <p:sldId id="801" r:id="rId18"/>
    <p:sldId id="831" r:id="rId19"/>
    <p:sldId id="791" r:id="rId20"/>
    <p:sldId id="792" r:id="rId21"/>
    <p:sldId id="842" r:id="rId22"/>
    <p:sldId id="840" r:id="rId23"/>
    <p:sldId id="793" r:id="rId24"/>
    <p:sldId id="796" r:id="rId25"/>
    <p:sldId id="804" r:id="rId26"/>
    <p:sldId id="795" r:id="rId27"/>
    <p:sldId id="797" r:id="rId28"/>
    <p:sldId id="834" r:id="rId29"/>
    <p:sldId id="832" r:id="rId30"/>
    <p:sldId id="813" r:id="rId31"/>
    <p:sldId id="805" r:id="rId32"/>
    <p:sldId id="803" r:id="rId33"/>
    <p:sldId id="806" r:id="rId34"/>
    <p:sldId id="807" r:id="rId35"/>
    <p:sldId id="808" r:id="rId36"/>
    <p:sldId id="809" r:id="rId37"/>
    <p:sldId id="810" r:id="rId38"/>
    <p:sldId id="811" r:id="rId39"/>
    <p:sldId id="812" r:id="rId40"/>
    <p:sldId id="814" r:id="rId41"/>
    <p:sldId id="815" r:id="rId42"/>
    <p:sldId id="816" r:id="rId43"/>
    <p:sldId id="817" r:id="rId44"/>
    <p:sldId id="818" r:id="rId45"/>
    <p:sldId id="820" r:id="rId46"/>
    <p:sldId id="821" r:id="rId47"/>
    <p:sldId id="828" r:id="rId48"/>
    <p:sldId id="822" r:id="rId49"/>
    <p:sldId id="823" r:id="rId50"/>
    <p:sldId id="824" r:id="rId51"/>
    <p:sldId id="835" r:id="rId52"/>
    <p:sldId id="836" r:id="rId53"/>
    <p:sldId id="837" r:id="rId54"/>
    <p:sldId id="838" r:id="rId55"/>
    <p:sldId id="839" r:id="rId56"/>
    <p:sldId id="264" r:id="rId5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3ECB5"/>
    <a:srgbClr val="FF40FF"/>
    <a:srgbClr val="0432FF"/>
    <a:srgbClr val="942092"/>
    <a:srgbClr val="FF9300"/>
    <a:srgbClr val="00FA00"/>
    <a:srgbClr val="3223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DE006AB-0A29-CE4D-B250-F191E9822ECE}" v="6" dt="2023-05-05T11:13:09.370"/>
    <p1510:client id="{DA8CBCC3-1F9A-0945-86B3-3B359B80F07B}" v="16" dt="2023-05-05T11:05:06.92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edio 2 - Énfasis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microsoft.com/office/2016/11/relationships/changesInfo" Target="changesInfos/changesInfo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microsoft.com/office/2015/10/relationships/revisionInfo" Target="revisionInfo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SE MANUEL FRADEJAS RUEDA" userId="ebe4cb30-8ebb-493a-832a-7a9193aed7f5" providerId="ADAL" clId="{6DE006AB-0A29-CE4D-B250-F191E9822ECE}"/>
    <pc:docChg chg="custSel modSld sldOrd">
      <pc:chgData name="JOSE MANUEL FRADEJAS RUEDA" userId="ebe4cb30-8ebb-493a-832a-7a9193aed7f5" providerId="ADAL" clId="{6DE006AB-0A29-CE4D-B250-F191E9822ECE}" dt="2023-05-05T11:13:09.371" v="44"/>
      <pc:docMkLst>
        <pc:docMk/>
      </pc:docMkLst>
      <pc:sldChg chg="addSp delSp modSp ord">
        <pc:chgData name="JOSE MANUEL FRADEJAS RUEDA" userId="ebe4cb30-8ebb-493a-832a-7a9193aed7f5" providerId="ADAL" clId="{6DE006AB-0A29-CE4D-B250-F191E9822ECE}" dt="2023-05-03T18:02:51.514" v="38" actId="1076"/>
        <pc:sldMkLst>
          <pc:docMk/>
          <pc:sldMk cId="1848871038" sldId="783"/>
        </pc:sldMkLst>
        <pc:spChg chg="mod">
          <ac:chgData name="JOSE MANUEL FRADEJAS RUEDA" userId="ebe4cb30-8ebb-493a-832a-7a9193aed7f5" providerId="ADAL" clId="{6DE006AB-0A29-CE4D-B250-F191E9822ECE}" dt="2023-05-03T17:12:28.163" v="19" actId="20577"/>
          <ac:spMkLst>
            <pc:docMk/>
            <pc:sldMk cId="1848871038" sldId="783"/>
            <ac:spMk id="2" creationId="{C1674474-DA60-7EEA-4677-5C314DC3E243}"/>
          </ac:spMkLst>
        </pc:spChg>
        <pc:spChg chg="mod">
          <ac:chgData name="JOSE MANUEL FRADEJAS RUEDA" userId="ebe4cb30-8ebb-493a-832a-7a9193aed7f5" providerId="ADAL" clId="{6DE006AB-0A29-CE4D-B250-F191E9822ECE}" dt="2023-05-03T18:02:51.514" v="38" actId="1076"/>
          <ac:spMkLst>
            <pc:docMk/>
            <pc:sldMk cId="1848871038" sldId="783"/>
            <ac:spMk id="5" creationId="{69B88236-6CFB-C5A3-C5EB-AA539046DA5F}"/>
          </ac:spMkLst>
        </pc:spChg>
        <pc:spChg chg="mod">
          <ac:chgData name="JOSE MANUEL FRADEJAS RUEDA" userId="ebe4cb30-8ebb-493a-832a-7a9193aed7f5" providerId="ADAL" clId="{6DE006AB-0A29-CE4D-B250-F191E9822ECE}" dt="2023-05-03T18:02:30.858" v="32" actId="1076"/>
          <ac:spMkLst>
            <pc:docMk/>
            <pc:sldMk cId="1848871038" sldId="783"/>
            <ac:spMk id="6" creationId="{D2CF43E5-EBB4-762A-28ED-022FB0E224CC}"/>
          </ac:spMkLst>
        </pc:spChg>
        <pc:inkChg chg="add del">
          <ac:chgData name="JOSE MANUEL FRADEJAS RUEDA" userId="ebe4cb30-8ebb-493a-832a-7a9193aed7f5" providerId="ADAL" clId="{6DE006AB-0A29-CE4D-B250-F191E9822ECE}" dt="2023-05-03T18:02:22.114" v="30" actId="478"/>
          <ac:inkMkLst>
            <pc:docMk/>
            <pc:sldMk cId="1848871038" sldId="783"/>
            <ac:inkMk id="7" creationId="{4E7B6CE2-206C-0C1C-6597-419D133317CC}"/>
          </ac:inkMkLst>
        </pc:inkChg>
        <pc:inkChg chg="add del">
          <ac:chgData name="JOSE MANUEL FRADEJAS RUEDA" userId="ebe4cb30-8ebb-493a-832a-7a9193aed7f5" providerId="ADAL" clId="{6DE006AB-0A29-CE4D-B250-F191E9822ECE}" dt="2023-05-03T18:02:25.866" v="31" actId="478"/>
          <ac:inkMkLst>
            <pc:docMk/>
            <pc:sldMk cId="1848871038" sldId="783"/>
            <ac:inkMk id="8" creationId="{CC69243D-C6A7-306B-450E-CFA6543E744E}"/>
          </ac:inkMkLst>
        </pc:inkChg>
      </pc:sldChg>
      <pc:sldChg chg="ord">
        <pc:chgData name="JOSE MANUEL FRADEJAS RUEDA" userId="ebe4cb30-8ebb-493a-832a-7a9193aed7f5" providerId="ADAL" clId="{6DE006AB-0A29-CE4D-B250-F191E9822ECE}" dt="2023-05-03T17:10:49.236" v="0" actId="1076"/>
        <pc:sldMkLst>
          <pc:docMk/>
          <pc:sldMk cId="514381493" sldId="800"/>
        </pc:sldMkLst>
      </pc:sldChg>
      <pc:sldChg chg="addSp delSp">
        <pc:chgData name="JOSE MANUEL FRADEJAS RUEDA" userId="ebe4cb30-8ebb-493a-832a-7a9193aed7f5" providerId="ADAL" clId="{6DE006AB-0A29-CE4D-B250-F191E9822ECE}" dt="2023-05-05T11:13:09.371" v="44"/>
        <pc:sldMkLst>
          <pc:docMk/>
          <pc:sldMk cId="609229834" sldId="841"/>
        </pc:sldMkLst>
        <pc:inkChg chg="add">
          <ac:chgData name="JOSE MANUEL FRADEJAS RUEDA" userId="ebe4cb30-8ebb-493a-832a-7a9193aed7f5" providerId="ADAL" clId="{6DE006AB-0A29-CE4D-B250-F191E9822ECE}" dt="2023-05-05T11:11:51.419" v="39"/>
          <ac:inkMkLst>
            <pc:docMk/>
            <pc:sldMk cId="609229834" sldId="841"/>
            <ac:inkMk id="2" creationId="{78148A83-7A0C-EDFE-9802-965B174D3639}"/>
          </ac:inkMkLst>
        </pc:inkChg>
        <pc:inkChg chg="add del">
          <ac:chgData name="JOSE MANUEL FRADEJAS RUEDA" userId="ebe4cb30-8ebb-493a-832a-7a9193aed7f5" providerId="ADAL" clId="{6DE006AB-0A29-CE4D-B250-F191E9822ECE}" dt="2023-05-05T11:12:03.970" v="41"/>
          <ac:inkMkLst>
            <pc:docMk/>
            <pc:sldMk cId="609229834" sldId="841"/>
            <ac:inkMk id="3" creationId="{0919E4D2-AF41-BFCA-E64D-F12C5A13A53F}"/>
          </ac:inkMkLst>
        </pc:inkChg>
        <pc:inkChg chg="add">
          <ac:chgData name="JOSE MANUEL FRADEJAS RUEDA" userId="ebe4cb30-8ebb-493a-832a-7a9193aed7f5" providerId="ADAL" clId="{6DE006AB-0A29-CE4D-B250-F191E9822ECE}" dt="2023-05-05T11:12:14.235" v="42"/>
          <ac:inkMkLst>
            <pc:docMk/>
            <pc:sldMk cId="609229834" sldId="841"/>
            <ac:inkMk id="4" creationId="{34BBC568-F4B1-32F9-FC77-7AB00D48268A}"/>
          </ac:inkMkLst>
        </pc:inkChg>
        <pc:inkChg chg="add">
          <ac:chgData name="JOSE MANUEL FRADEJAS RUEDA" userId="ebe4cb30-8ebb-493a-832a-7a9193aed7f5" providerId="ADAL" clId="{6DE006AB-0A29-CE4D-B250-F191E9822ECE}" dt="2023-05-05T11:13:03.589" v="43"/>
          <ac:inkMkLst>
            <pc:docMk/>
            <pc:sldMk cId="609229834" sldId="841"/>
            <ac:inkMk id="5" creationId="{6339B33C-9D1A-5C15-1DC5-D4F3113DE536}"/>
          </ac:inkMkLst>
        </pc:inkChg>
        <pc:inkChg chg="add">
          <ac:chgData name="JOSE MANUEL FRADEJAS RUEDA" userId="ebe4cb30-8ebb-493a-832a-7a9193aed7f5" providerId="ADAL" clId="{6DE006AB-0A29-CE4D-B250-F191E9822ECE}" dt="2023-05-05T11:13:09.371" v="44"/>
          <ac:inkMkLst>
            <pc:docMk/>
            <pc:sldMk cId="609229834" sldId="841"/>
            <ac:inkMk id="6" creationId="{A9420F51-D26F-5510-0731-E43BB1D48CD8}"/>
          </ac:inkMkLst>
        </pc:inkChg>
      </pc:sldChg>
    </pc:docChg>
  </pc:docChgLst>
  <pc:docChgLst>
    <pc:chgData name=" FRADEJAS RUEDA" userId="ebe4cb30-8ebb-493a-832a-7a9193aed7f5" providerId="ADAL" clId="{33A6746D-5761-4369-906E-0B7F70F8A9FF}"/>
    <pc:docChg chg="custSel addSld delSld modSld sldOrd">
      <pc:chgData name=" FRADEJAS RUEDA" userId="ebe4cb30-8ebb-493a-832a-7a9193aed7f5" providerId="ADAL" clId="{33A6746D-5761-4369-906E-0B7F70F8A9FF}" dt="2023-05-04T11:18:15.243" v="343" actId="20577"/>
      <pc:docMkLst>
        <pc:docMk/>
      </pc:docMkLst>
      <pc:sldChg chg="del">
        <pc:chgData name=" FRADEJAS RUEDA" userId="ebe4cb30-8ebb-493a-832a-7a9193aed7f5" providerId="ADAL" clId="{33A6746D-5761-4369-906E-0B7F70F8A9FF}" dt="2023-05-04T11:09:07.374" v="78" actId="2696"/>
        <pc:sldMkLst>
          <pc:docMk/>
          <pc:sldMk cId="146708755" sldId="759"/>
        </pc:sldMkLst>
      </pc:sldChg>
      <pc:sldChg chg="del">
        <pc:chgData name=" FRADEJAS RUEDA" userId="ebe4cb30-8ebb-493a-832a-7a9193aed7f5" providerId="ADAL" clId="{33A6746D-5761-4369-906E-0B7F70F8A9FF}" dt="2023-05-04T11:09:20.914" v="80" actId="2696"/>
        <pc:sldMkLst>
          <pc:docMk/>
          <pc:sldMk cId="2509156312" sldId="760"/>
        </pc:sldMkLst>
      </pc:sldChg>
      <pc:sldChg chg="addSp modSp del">
        <pc:chgData name=" FRADEJAS RUEDA" userId="ebe4cb30-8ebb-493a-832a-7a9193aed7f5" providerId="ADAL" clId="{33A6746D-5761-4369-906E-0B7F70F8A9FF}" dt="2023-05-04T11:09:57.089" v="96" actId="2696"/>
        <pc:sldMkLst>
          <pc:docMk/>
          <pc:sldMk cId="2117195797" sldId="761"/>
        </pc:sldMkLst>
        <pc:picChg chg="add mod">
          <ac:chgData name=" FRADEJAS RUEDA" userId="ebe4cb30-8ebb-493a-832a-7a9193aed7f5" providerId="ADAL" clId="{33A6746D-5761-4369-906E-0B7F70F8A9FF}" dt="2023-05-04T11:09:46.546" v="94" actId="1035"/>
          <ac:picMkLst>
            <pc:docMk/>
            <pc:sldMk cId="2117195797" sldId="761"/>
            <ac:picMk id="5" creationId="{19B47F9A-86D0-4040-BBA0-30706A2060A2}"/>
          </ac:picMkLst>
        </pc:picChg>
      </pc:sldChg>
      <pc:sldChg chg="del">
        <pc:chgData name=" FRADEJAS RUEDA" userId="ebe4cb30-8ebb-493a-832a-7a9193aed7f5" providerId="ADAL" clId="{33A6746D-5761-4369-906E-0B7F70F8A9FF}" dt="2023-05-04T11:11:24.995" v="100" actId="2696"/>
        <pc:sldMkLst>
          <pc:docMk/>
          <pc:sldMk cId="1649090767" sldId="763"/>
        </pc:sldMkLst>
      </pc:sldChg>
      <pc:sldChg chg="ord">
        <pc:chgData name=" FRADEJAS RUEDA" userId="ebe4cb30-8ebb-493a-832a-7a9193aed7f5" providerId="ADAL" clId="{33A6746D-5761-4369-906E-0B7F70F8A9FF}" dt="2023-05-04T06:57:06.203" v="3"/>
        <pc:sldMkLst>
          <pc:docMk/>
          <pc:sldMk cId="3516919651" sldId="782"/>
        </pc:sldMkLst>
      </pc:sldChg>
      <pc:sldChg chg="modSp">
        <pc:chgData name=" FRADEJAS RUEDA" userId="ebe4cb30-8ebb-493a-832a-7a9193aed7f5" providerId="ADAL" clId="{33A6746D-5761-4369-906E-0B7F70F8A9FF}" dt="2023-05-04T06:56:29.718" v="2" actId="1076"/>
        <pc:sldMkLst>
          <pc:docMk/>
          <pc:sldMk cId="1848871038" sldId="783"/>
        </pc:sldMkLst>
        <pc:spChg chg="mod">
          <ac:chgData name=" FRADEJAS RUEDA" userId="ebe4cb30-8ebb-493a-832a-7a9193aed7f5" providerId="ADAL" clId="{33A6746D-5761-4369-906E-0B7F70F8A9FF}" dt="2023-05-04T06:56:20.343" v="1" actId="1076"/>
          <ac:spMkLst>
            <pc:docMk/>
            <pc:sldMk cId="1848871038" sldId="783"/>
            <ac:spMk id="3" creationId="{358510DF-3616-1F0D-D523-A854E7CEFD73}"/>
          </ac:spMkLst>
        </pc:spChg>
        <pc:spChg chg="mod">
          <ac:chgData name=" FRADEJAS RUEDA" userId="ebe4cb30-8ebb-493a-832a-7a9193aed7f5" providerId="ADAL" clId="{33A6746D-5761-4369-906E-0B7F70F8A9FF}" dt="2023-05-04T06:56:15.620" v="0" actId="14100"/>
          <ac:spMkLst>
            <pc:docMk/>
            <pc:sldMk cId="1848871038" sldId="783"/>
            <ac:spMk id="5" creationId="{69B88236-6CFB-C5A3-C5EB-AA539046DA5F}"/>
          </ac:spMkLst>
        </pc:spChg>
        <pc:spChg chg="mod">
          <ac:chgData name=" FRADEJAS RUEDA" userId="ebe4cb30-8ebb-493a-832a-7a9193aed7f5" providerId="ADAL" clId="{33A6746D-5761-4369-906E-0B7F70F8A9FF}" dt="2023-05-04T06:56:29.718" v="2" actId="1076"/>
          <ac:spMkLst>
            <pc:docMk/>
            <pc:sldMk cId="1848871038" sldId="783"/>
            <ac:spMk id="6" creationId="{D2CF43E5-EBB4-762A-28ED-022FB0E224CC}"/>
          </ac:spMkLst>
        </pc:spChg>
      </pc:sldChg>
      <pc:sldChg chg="del">
        <pc:chgData name=" FRADEJAS RUEDA" userId="ebe4cb30-8ebb-493a-832a-7a9193aed7f5" providerId="ADAL" clId="{33A6746D-5761-4369-906E-0B7F70F8A9FF}" dt="2023-05-04T11:08:17.861" v="69" actId="2696"/>
        <pc:sldMkLst>
          <pc:docMk/>
          <pc:sldMk cId="3411730066" sldId="825"/>
        </pc:sldMkLst>
      </pc:sldChg>
      <pc:sldChg chg="del">
        <pc:chgData name=" FRADEJAS RUEDA" userId="ebe4cb30-8ebb-493a-832a-7a9193aed7f5" providerId="ADAL" clId="{33A6746D-5761-4369-906E-0B7F70F8A9FF}" dt="2023-05-04T11:08:25.177" v="70" actId="2696"/>
        <pc:sldMkLst>
          <pc:docMk/>
          <pc:sldMk cId="620262223" sldId="826"/>
        </pc:sldMkLst>
      </pc:sldChg>
      <pc:sldChg chg="del">
        <pc:chgData name=" FRADEJAS RUEDA" userId="ebe4cb30-8ebb-493a-832a-7a9193aed7f5" providerId="ADAL" clId="{33A6746D-5761-4369-906E-0B7F70F8A9FF}" dt="2023-05-04T11:08:25.184" v="71" actId="2696"/>
        <pc:sldMkLst>
          <pc:docMk/>
          <pc:sldMk cId="130089246" sldId="827"/>
        </pc:sldMkLst>
      </pc:sldChg>
      <pc:sldChg chg="addSp delSp modSp add">
        <pc:chgData name=" FRADEJAS RUEDA" userId="ebe4cb30-8ebb-493a-832a-7a9193aed7f5" providerId="ADAL" clId="{33A6746D-5761-4369-906E-0B7F70F8A9FF}" dt="2023-05-04T07:04:28.818" v="24" actId="1076"/>
        <pc:sldMkLst>
          <pc:docMk/>
          <pc:sldMk cId="167132180" sldId="829"/>
        </pc:sldMkLst>
        <pc:spChg chg="del">
          <ac:chgData name=" FRADEJAS RUEDA" userId="ebe4cb30-8ebb-493a-832a-7a9193aed7f5" providerId="ADAL" clId="{33A6746D-5761-4369-906E-0B7F70F8A9FF}" dt="2023-05-04T07:03:10.680" v="8" actId="478"/>
          <ac:spMkLst>
            <pc:docMk/>
            <pc:sldMk cId="167132180" sldId="829"/>
            <ac:spMk id="6" creationId="{129DCD0C-5F12-8A63-BA43-74CD6F395165}"/>
          </ac:spMkLst>
        </pc:spChg>
        <pc:spChg chg="del">
          <ac:chgData name=" FRADEJAS RUEDA" userId="ebe4cb30-8ebb-493a-832a-7a9193aed7f5" providerId="ADAL" clId="{33A6746D-5761-4369-906E-0B7F70F8A9FF}" dt="2023-05-04T07:03:08.748" v="7" actId="478"/>
          <ac:spMkLst>
            <pc:docMk/>
            <pc:sldMk cId="167132180" sldId="829"/>
            <ac:spMk id="7" creationId="{1D5E20F1-76CA-4CD0-EE10-736A7E96E4E5}"/>
          </ac:spMkLst>
        </pc:spChg>
        <pc:picChg chg="del">
          <ac:chgData name=" FRADEJAS RUEDA" userId="ebe4cb30-8ebb-493a-832a-7a9193aed7f5" providerId="ADAL" clId="{33A6746D-5761-4369-906E-0B7F70F8A9FF}" dt="2023-05-04T07:03:05.797" v="5" actId="478"/>
          <ac:picMkLst>
            <pc:docMk/>
            <pc:sldMk cId="167132180" sldId="829"/>
            <ac:picMk id="5" creationId="{B6E50A35-E8B3-B80B-79D4-FE7E861BA372}"/>
          </ac:picMkLst>
        </pc:picChg>
        <pc:picChg chg="del">
          <ac:chgData name=" FRADEJAS RUEDA" userId="ebe4cb30-8ebb-493a-832a-7a9193aed7f5" providerId="ADAL" clId="{33A6746D-5761-4369-906E-0B7F70F8A9FF}" dt="2023-05-04T07:03:07.083" v="6" actId="478"/>
          <ac:picMkLst>
            <pc:docMk/>
            <pc:sldMk cId="167132180" sldId="829"/>
            <ac:picMk id="8" creationId="{F562E04A-957B-5E2F-F108-191B3E7A44B5}"/>
          </ac:picMkLst>
        </pc:picChg>
        <pc:picChg chg="add mod">
          <ac:chgData name=" FRADEJAS RUEDA" userId="ebe4cb30-8ebb-493a-832a-7a9193aed7f5" providerId="ADAL" clId="{33A6746D-5761-4369-906E-0B7F70F8A9FF}" dt="2023-05-04T07:04:28.818" v="24" actId="1076"/>
          <ac:picMkLst>
            <pc:docMk/>
            <pc:sldMk cId="167132180" sldId="829"/>
            <ac:picMk id="9" creationId="{420F7CFA-DC0C-4DCA-BAFE-508896A0378B}"/>
          </ac:picMkLst>
        </pc:picChg>
        <pc:picChg chg="add mod ord">
          <ac:chgData name=" FRADEJAS RUEDA" userId="ebe4cb30-8ebb-493a-832a-7a9193aed7f5" providerId="ADAL" clId="{33A6746D-5761-4369-906E-0B7F70F8A9FF}" dt="2023-05-04T07:04:24.401" v="23" actId="1076"/>
          <ac:picMkLst>
            <pc:docMk/>
            <pc:sldMk cId="167132180" sldId="829"/>
            <ac:picMk id="10" creationId="{A2934BE9-849C-4B2D-93DA-C4D108E19BE4}"/>
          </ac:picMkLst>
        </pc:picChg>
      </pc:sldChg>
      <pc:sldChg chg="addSp delSp modSp add ord">
        <pc:chgData name=" FRADEJAS RUEDA" userId="ebe4cb30-8ebb-493a-832a-7a9193aed7f5" providerId="ADAL" clId="{33A6746D-5761-4369-906E-0B7F70F8A9FF}" dt="2023-05-04T07:08:37.998" v="34" actId="1076"/>
        <pc:sldMkLst>
          <pc:docMk/>
          <pc:sldMk cId="2435355200" sldId="830"/>
        </pc:sldMkLst>
        <pc:spChg chg="del">
          <ac:chgData name=" FRADEJAS RUEDA" userId="ebe4cb30-8ebb-493a-832a-7a9193aed7f5" providerId="ADAL" clId="{33A6746D-5761-4369-906E-0B7F70F8A9FF}" dt="2023-05-04T07:07:10.117" v="27" actId="478"/>
          <ac:spMkLst>
            <pc:docMk/>
            <pc:sldMk cId="2435355200" sldId="830"/>
            <ac:spMk id="4" creationId="{EC2A6F4D-9D7C-DDB4-3962-F2D4EA17B7C2}"/>
          </ac:spMkLst>
        </pc:spChg>
        <pc:spChg chg="add mod">
          <ac:chgData name=" FRADEJAS RUEDA" userId="ebe4cb30-8ebb-493a-832a-7a9193aed7f5" providerId="ADAL" clId="{33A6746D-5761-4369-906E-0B7F70F8A9FF}" dt="2023-05-04T07:08:37.998" v="34" actId="1076"/>
          <ac:spMkLst>
            <pc:docMk/>
            <pc:sldMk cId="2435355200" sldId="830"/>
            <ac:spMk id="6" creationId="{E34DF86A-49F8-40AA-A0AB-22CDCA1FAD4B}"/>
          </ac:spMkLst>
        </pc:spChg>
        <pc:picChg chg="del">
          <ac:chgData name=" FRADEJAS RUEDA" userId="ebe4cb30-8ebb-493a-832a-7a9193aed7f5" providerId="ADAL" clId="{33A6746D-5761-4369-906E-0B7F70F8A9FF}" dt="2023-05-04T07:07:04.309" v="26" actId="478"/>
          <ac:picMkLst>
            <pc:docMk/>
            <pc:sldMk cId="2435355200" sldId="830"/>
            <ac:picMk id="3" creationId="{F38C783B-E5B9-A56A-F7AE-0C8E0DDE8C19}"/>
          </ac:picMkLst>
        </pc:picChg>
        <pc:picChg chg="add mod">
          <ac:chgData name=" FRADEJAS RUEDA" userId="ebe4cb30-8ebb-493a-832a-7a9193aed7f5" providerId="ADAL" clId="{33A6746D-5761-4369-906E-0B7F70F8A9FF}" dt="2023-05-04T07:08:31.773" v="33" actId="1076"/>
          <ac:picMkLst>
            <pc:docMk/>
            <pc:sldMk cId="2435355200" sldId="830"/>
            <ac:picMk id="5" creationId="{C913E728-F934-4EBB-83DF-570A5BEA4A06}"/>
          </ac:picMkLst>
        </pc:picChg>
      </pc:sldChg>
      <pc:sldChg chg="addSp delSp modSp add">
        <pc:chgData name=" FRADEJAS RUEDA" userId="ebe4cb30-8ebb-493a-832a-7a9193aed7f5" providerId="ADAL" clId="{33A6746D-5761-4369-906E-0B7F70F8A9FF}" dt="2023-05-04T07:11:18.399" v="38" actId="1076"/>
        <pc:sldMkLst>
          <pc:docMk/>
          <pc:sldMk cId="1039672350" sldId="831"/>
        </pc:sldMkLst>
        <pc:picChg chg="add mod">
          <ac:chgData name=" FRADEJAS RUEDA" userId="ebe4cb30-8ebb-493a-832a-7a9193aed7f5" providerId="ADAL" clId="{33A6746D-5761-4369-906E-0B7F70F8A9FF}" dt="2023-05-04T07:11:18.399" v="38" actId="1076"/>
          <ac:picMkLst>
            <pc:docMk/>
            <pc:sldMk cId="1039672350" sldId="831"/>
            <ac:picMk id="3" creationId="{69E355CE-5B0C-4384-A85D-9DF2A42AF9AD}"/>
          </ac:picMkLst>
        </pc:picChg>
        <pc:picChg chg="del">
          <ac:chgData name=" FRADEJAS RUEDA" userId="ebe4cb30-8ebb-493a-832a-7a9193aed7f5" providerId="ADAL" clId="{33A6746D-5761-4369-906E-0B7F70F8A9FF}" dt="2023-05-04T07:11:04.893" v="36" actId="478"/>
          <ac:picMkLst>
            <pc:docMk/>
            <pc:sldMk cId="1039672350" sldId="831"/>
            <ac:picMk id="4" creationId="{39DE8479-E19E-0D54-AEB6-53858FF3CA09}"/>
          </ac:picMkLst>
        </pc:picChg>
      </pc:sldChg>
      <pc:sldChg chg="addSp delSp modSp add">
        <pc:chgData name=" FRADEJAS RUEDA" userId="ebe4cb30-8ebb-493a-832a-7a9193aed7f5" providerId="ADAL" clId="{33A6746D-5761-4369-906E-0B7F70F8A9FF}" dt="2023-05-04T11:04:37.598" v="67" actId="1038"/>
        <pc:sldMkLst>
          <pc:docMk/>
          <pc:sldMk cId="1988591775" sldId="832"/>
        </pc:sldMkLst>
        <pc:picChg chg="add del mod">
          <ac:chgData name=" FRADEJAS RUEDA" userId="ebe4cb30-8ebb-493a-832a-7a9193aed7f5" providerId="ADAL" clId="{33A6746D-5761-4369-906E-0B7F70F8A9FF}" dt="2023-05-04T11:03:32.794" v="52" actId="478"/>
          <ac:picMkLst>
            <pc:docMk/>
            <pc:sldMk cId="1988591775" sldId="832"/>
            <ac:picMk id="3" creationId="{74742846-1227-44A1-BF02-CE8F0F0B1CE8}"/>
          </ac:picMkLst>
        </pc:picChg>
        <pc:picChg chg="add mod">
          <ac:chgData name=" FRADEJAS RUEDA" userId="ebe4cb30-8ebb-493a-832a-7a9193aed7f5" providerId="ADAL" clId="{33A6746D-5761-4369-906E-0B7F70F8A9FF}" dt="2023-05-04T11:04:37.598" v="67" actId="1038"/>
          <ac:picMkLst>
            <pc:docMk/>
            <pc:sldMk cId="1988591775" sldId="832"/>
            <ac:picMk id="5" creationId="{5D2F7CEE-F750-4610-BB5C-B423803B1458}"/>
          </ac:picMkLst>
        </pc:picChg>
        <pc:picChg chg="del">
          <ac:chgData name=" FRADEJAS RUEDA" userId="ebe4cb30-8ebb-493a-832a-7a9193aed7f5" providerId="ADAL" clId="{33A6746D-5761-4369-906E-0B7F70F8A9FF}" dt="2023-05-04T10:56:35.134" v="42" actId="478"/>
          <ac:picMkLst>
            <pc:docMk/>
            <pc:sldMk cId="1988591775" sldId="832"/>
            <ac:picMk id="6" creationId="{39EE15D1-E582-9E04-129B-1D9B39EDC6CA}"/>
          </ac:picMkLst>
        </pc:picChg>
      </pc:sldChg>
      <pc:sldChg chg="delSp add del">
        <pc:chgData name=" FRADEJAS RUEDA" userId="ebe4cb30-8ebb-493a-832a-7a9193aed7f5" providerId="ADAL" clId="{33A6746D-5761-4369-906E-0B7F70F8A9FF}" dt="2023-05-04T11:05:09.750" v="68" actId="2696"/>
        <pc:sldMkLst>
          <pc:docMk/>
          <pc:sldMk cId="4030581335" sldId="833"/>
        </pc:sldMkLst>
        <pc:picChg chg="del">
          <ac:chgData name=" FRADEJAS RUEDA" userId="ebe4cb30-8ebb-493a-832a-7a9193aed7f5" providerId="ADAL" clId="{33A6746D-5761-4369-906E-0B7F70F8A9FF}" dt="2023-05-04T10:56:37.170" v="43" actId="478"/>
          <ac:picMkLst>
            <pc:docMk/>
            <pc:sldMk cId="4030581335" sldId="833"/>
            <ac:picMk id="6" creationId="{39EE15D1-E582-9E04-129B-1D9B39EDC6CA}"/>
          </ac:picMkLst>
        </pc:picChg>
      </pc:sldChg>
      <pc:sldChg chg="addSp delSp modSp add ord">
        <pc:chgData name=" FRADEJAS RUEDA" userId="ebe4cb30-8ebb-493a-832a-7a9193aed7f5" providerId="ADAL" clId="{33A6746D-5761-4369-906E-0B7F70F8A9FF}" dt="2023-05-04T11:02:59.237" v="48"/>
        <pc:sldMkLst>
          <pc:docMk/>
          <pc:sldMk cId="2509841350" sldId="834"/>
        </pc:sldMkLst>
        <pc:picChg chg="add mod">
          <ac:chgData name=" FRADEJAS RUEDA" userId="ebe4cb30-8ebb-493a-832a-7a9193aed7f5" providerId="ADAL" clId="{33A6746D-5761-4369-906E-0B7F70F8A9FF}" dt="2023-05-04T11:02:13.292" v="47" actId="1076"/>
          <ac:picMkLst>
            <pc:docMk/>
            <pc:sldMk cId="2509841350" sldId="834"/>
            <ac:picMk id="3" creationId="{69DF2616-9966-4DA9-8297-EBF12D94C8F4}"/>
          </ac:picMkLst>
        </pc:picChg>
        <pc:picChg chg="del">
          <ac:chgData name=" FRADEJAS RUEDA" userId="ebe4cb30-8ebb-493a-832a-7a9193aed7f5" providerId="ADAL" clId="{33A6746D-5761-4369-906E-0B7F70F8A9FF}" dt="2023-05-04T10:56:39.027" v="44" actId="478"/>
          <ac:picMkLst>
            <pc:docMk/>
            <pc:sldMk cId="2509841350" sldId="834"/>
            <ac:picMk id="6" creationId="{39EE15D1-E582-9E04-129B-1D9B39EDC6CA}"/>
          </ac:picMkLst>
        </pc:picChg>
      </pc:sldChg>
      <pc:sldChg chg="addSp delSp modSp add">
        <pc:chgData name=" FRADEJAS RUEDA" userId="ebe4cb30-8ebb-493a-832a-7a9193aed7f5" providerId="ADAL" clId="{33A6746D-5761-4369-906E-0B7F70F8A9FF}" dt="2023-05-04T11:11:52.757" v="183" actId="1038"/>
        <pc:sldMkLst>
          <pc:docMk/>
          <pc:sldMk cId="2387054699" sldId="835"/>
        </pc:sldMkLst>
        <pc:spChg chg="add mod">
          <ac:chgData name=" FRADEJAS RUEDA" userId="ebe4cb30-8ebb-493a-832a-7a9193aed7f5" providerId="ADAL" clId="{33A6746D-5761-4369-906E-0B7F70F8A9FF}" dt="2023-05-04T11:11:52.757" v="183" actId="1038"/>
          <ac:spMkLst>
            <pc:docMk/>
            <pc:sldMk cId="2387054699" sldId="835"/>
            <ac:spMk id="4" creationId="{26076FFA-FAE3-4BFA-8D64-1BD55F5E766E}"/>
          </ac:spMkLst>
        </pc:spChg>
        <pc:picChg chg="add mod">
          <ac:chgData name=" FRADEJAS RUEDA" userId="ebe4cb30-8ebb-493a-832a-7a9193aed7f5" providerId="ADAL" clId="{33A6746D-5761-4369-906E-0B7F70F8A9FF}" dt="2023-05-04T11:11:44.513" v="146" actId="1037"/>
          <ac:picMkLst>
            <pc:docMk/>
            <pc:sldMk cId="2387054699" sldId="835"/>
            <ac:picMk id="3" creationId="{C8194BCB-9FA4-4C7F-8393-4D3D59DAF4FC}"/>
          </ac:picMkLst>
        </pc:picChg>
        <pc:picChg chg="del">
          <ac:chgData name=" FRADEJAS RUEDA" userId="ebe4cb30-8ebb-493a-832a-7a9193aed7f5" providerId="ADAL" clId="{33A6746D-5761-4369-906E-0B7F70F8A9FF}" dt="2023-05-04T11:08:40.023" v="73" actId="478"/>
          <ac:picMkLst>
            <pc:docMk/>
            <pc:sldMk cId="2387054699" sldId="835"/>
            <ac:picMk id="5" creationId="{F3AAE694-D0F5-4AD2-FB7C-39F2F27C42E0}"/>
          </ac:picMkLst>
        </pc:picChg>
      </pc:sldChg>
      <pc:sldChg chg="addSp modSp add">
        <pc:chgData name=" FRADEJAS RUEDA" userId="ebe4cb30-8ebb-493a-832a-7a9193aed7f5" providerId="ADAL" clId="{33A6746D-5761-4369-906E-0B7F70F8A9FF}" dt="2023-05-04T11:11:35.576" v="128" actId="1038"/>
        <pc:sldMkLst>
          <pc:docMk/>
          <pc:sldMk cId="1280275330" sldId="836"/>
        </pc:sldMkLst>
        <pc:spChg chg="add mod">
          <ac:chgData name=" FRADEJAS RUEDA" userId="ebe4cb30-8ebb-493a-832a-7a9193aed7f5" providerId="ADAL" clId="{33A6746D-5761-4369-906E-0B7F70F8A9FF}" dt="2023-05-04T11:11:35.576" v="128" actId="1038"/>
          <ac:spMkLst>
            <pc:docMk/>
            <pc:sldMk cId="1280275330" sldId="836"/>
            <ac:spMk id="3" creationId="{FE4D7F11-929F-48E0-A658-944CF799C781}"/>
          </ac:spMkLst>
        </pc:spChg>
        <pc:picChg chg="add mod">
          <ac:chgData name=" FRADEJAS RUEDA" userId="ebe4cb30-8ebb-493a-832a-7a9193aed7f5" providerId="ADAL" clId="{33A6746D-5761-4369-906E-0B7F70F8A9FF}" dt="2023-05-04T11:11:32.319" v="113" actId="1037"/>
          <ac:picMkLst>
            <pc:docMk/>
            <pc:sldMk cId="1280275330" sldId="836"/>
            <ac:picMk id="2" creationId="{010F3EEA-C1A0-44C3-8182-8A5BF211E85F}"/>
          </ac:picMkLst>
        </pc:picChg>
      </pc:sldChg>
      <pc:sldChg chg="addSp add">
        <pc:chgData name=" FRADEJAS RUEDA" userId="ebe4cb30-8ebb-493a-832a-7a9193aed7f5" providerId="ADAL" clId="{33A6746D-5761-4369-906E-0B7F70F8A9FF}" dt="2023-05-04T11:09:50.924" v="95"/>
        <pc:sldMkLst>
          <pc:docMk/>
          <pc:sldMk cId="1346323218" sldId="837"/>
        </pc:sldMkLst>
        <pc:picChg chg="add">
          <ac:chgData name=" FRADEJAS RUEDA" userId="ebe4cb30-8ebb-493a-832a-7a9193aed7f5" providerId="ADAL" clId="{33A6746D-5761-4369-906E-0B7F70F8A9FF}" dt="2023-05-04T11:09:50.924" v="95"/>
          <ac:picMkLst>
            <pc:docMk/>
            <pc:sldMk cId="1346323218" sldId="837"/>
            <ac:picMk id="2" creationId="{0CE60B17-F38E-4273-9ECA-3C67C623DEE6}"/>
          </ac:picMkLst>
        </pc:picChg>
      </pc:sldChg>
      <pc:sldChg chg="addSp modSp add">
        <pc:chgData name=" FRADEJAS RUEDA" userId="ebe4cb30-8ebb-493a-832a-7a9193aed7f5" providerId="ADAL" clId="{33A6746D-5761-4369-906E-0B7F70F8A9FF}" dt="2023-05-04T11:10:14.336" v="99" actId="14100"/>
        <pc:sldMkLst>
          <pc:docMk/>
          <pc:sldMk cId="3613741687" sldId="838"/>
        </pc:sldMkLst>
        <pc:picChg chg="add mod">
          <ac:chgData name=" FRADEJAS RUEDA" userId="ebe4cb30-8ebb-493a-832a-7a9193aed7f5" providerId="ADAL" clId="{33A6746D-5761-4369-906E-0B7F70F8A9FF}" dt="2023-05-04T11:10:14.336" v="99" actId="14100"/>
          <ac:picMkLst>
            <pc:docMk/>
            <pc:sldMk cId="3613741687" sldId="838"/>
            <ac:picMk id="2" creationId="{6422BA57-5A44-40E6-956F-19ED7F763C92}"/>
          </ac:picMkLst>
        </pc:picChg>
      </pc:sldChg>
      <pc:sldChg chg="addSp delSp modSp add">
        <pc:chgData name=" FRADEJAS RUEDA" userId="ebe4cb30-8ebb-493a-832a-7a9193aed7f5" providerId="ADAL" clId="{33A6746D-5761-4369-906E-0B7F70F8A9FF}" dt="2023-05-04T11:18:15.243" v="343" actId="20577"/>
        <pc:sldMkLst>
          <pc:docMk/>
          <pc:sldMk cId="1680372279" sldId="839"/>
        </pc:sldMkLst>
        <pc:spChg chg="add mod">
          <ac:chgData name=" FRADEJAS RUEDA" userId="ebe4cb30-8ebb-493a-832a-7a9193aed7f5" providerId="ADAL" clId="{33A6746D-5761-4369-906E-0B7F70F8A9FF}" dt="2023-05-04T11:13:20.193" v="199" actId="1076"/>
          <ac:spMkLst>
            <pc:docMk/>
            <pc:sldMk cId="1680372279" sldId="839"/>
            <ac:spMk id="3" creationId="{96979670-0E00-4AA9-9422-681BE6CCA36D}"/>
          </ac:spMkLst>
        </pc:spChg>
        <pc:spChg chg="add mod">
          <ac:chgData name=" FRADEJAS RUEDA" userId="ebe4cb30-8ebb-493a-832a-7a9193aed7f5" providerId="ADAL" clId="{33A6746D-5761-4369-906E-0B7F70F8A9FF}" dt="2023-05-04T11:18:15.243" v="343" actId="20577"/>
          <ac:spMkLst>
            <pc:docMk/>
            <pc:sldMk cId="1680372279" sldId="839"/>
            <ac:spMk id="4" creationId="{3DD65506-848C-4C2F-8268-638D24DFD498}"/>
          </ac:spMkLst>
        </pc:spChg>
        <pc:picChg chg="del">
          <ac:chgData name=" FRADEJAS RUEDA" userId="ebe4cb30-8ebb-493a-832a-7a9193aed7f5" providerId="ADAL" clId="{33A6746D-5761-4369-906E-0B7F70F8A9FF}" dt="2023-05-04T11:12:36.552" v="185" actId="478"/>
          <ac:picMkLst>
            <pc:docMk/>
            <pc:sldMk cId="1680372279" sldId="839"/>
            <ac:picMk id="2" creationId="{6422BA57-5A44-40E6-956F-19ED7F763C92}"/>
          </ac:picMkLst>
        </pc:picChg>
      </pc:sldChg>
    </pc:docChg>
  </pc:docChgLst>
  <pc:docChgLst>
    <pc:chgData name="JOSE MANUEL FRADEJAS RUEDA" userId="ebe4cb30-8ebb-493a-832a-7a9193aed7f5" providerId="ADAL" clId="{7535057A-59B9-534A-98E3-1A76DAEC2BF9}"/>
    <pc:docChg chg="undo custSel addSld delSld modSld sldOrd">
      <pc:chgData name="JOSE MANUEL FRADEJAS RUEDA" userId="ebe4cb30-8ebb-493a-832a-7a9193aed7f5" providerId="ADAL" clId="{7535057A-59B9-534A-98E3-1A76DAEC2BF9}" dt="2023-04-19T10:30:54.087" v="643" actId="1035"/>
      <pc:docMkLst>
        <pc:docMk/>
      </pc:docMkLst>
      <pc:sldChg chg="addSp modSp mod">
        <pc:chgData name="JOSE MANUEL FRADEJAS RUEDA" userId="ebe4cb30-8ebb-493a-832a-7a9193aed7f5" providerId="ADAL" clId="{7535057A-59B9-534A-98E3-1A76DAEC2BF9}" dt="2023-04-19T10:30:54.087" v="643" actId="1035"/>
        <pc:sldMkLst>
          <pc:docMk/>
          <pc:sldMk cId="3905057478" sldId="257"/>
        </pc:sldMkLst>
        <pc:spChg chg="mod">
          <ac:chgData name="JOSE MANUEL FRADEJAS RUEDA" userId="ebe4cb30-8ebb-493a-832a-7a9193aed7f5" providerId="ADAL" clId="{7535057A-59B9-534A-98E3-1A76DAEC2BF9}" dt="2023-04-19T10:30:54.087" v="643" actId="1035"/>
          <ac:spMkLst>
            <pc:docMk/>
            <pc:sldMk cId="3905057478" sldId="257"/>
            <ac:spMk id="4" creationId="{20ABFD93-F6B9-2445-A8FE-1804FACF9C43}"/>
          </ac:spMkLst>
        </pc:spChg>
        <pc:spChg chg="add mod">
          <ac:chgData name="JOSE MANUEL FRADEJAS RUEDA" userId="ebe4cb30-8ebb-493a-832a-7a9193aed7f5" providerId="ADAL" clId="{7535057A-59B9-534A-98E3-1A76DAEC2BF9}" dt="2023-04-19T10:30:35.388" v="630" actId="1037"/>
          <ac:spMkLst>
            <pc:docMk/>
            <pc:sldMk cId="3905057478" sldId="257"/>
            <ac:spMk id="9" creationId="{90CE41E3-8C23-DD9A-8C2B-630A70DEFC09}"/>
          </ac:spMkLst>
        </pc:spChg>
      </pc:sldChg>
      <pc:sldChg chg="addSp modSp mod">
        <pc:chgData name="JOSE MANUEL FRADEJAS RUEDA" userId="ebe4cb30-8ebb-493a-832a-7a9193aed7f5" providerId="ADAL" clId="{7535057A-59B9-534A-98E3-1A76DAEC2BF9}" dt="2023-04-17T16:13:55.587" v="152" actId="1076"/>
        <pc:sldMkLst>
          <pc:docMk/>
          <pc:sldMk cId="1848871038" sldId="783"/>
        </pc:sldMkLst>
        <pc:spChg chg="mod">
          <ac:chgData name="JOSE MANUEL FRADEJAS RUEDA" userId="ebe4cb30-8ebb-493a-832a-7a9193aed7f5" providerId="ADAL" clId="{7535057A-59B9-534A-98E3-1A76DAEC2BF9}" dt="2023-04-17T16:13:21.189" v="117" actId="2085"/>
          <ac:spMkLst>
            <pc:docMk/>
            <pc:sldMk cId="1848871038" sldId="783"/>
            <ac:spMk id="2" creationId="{C1674474-DA60-7EEA-4677-5C314DC3E243}"/>
          </ac:spMkLst>
        </pc:spChg>
        <pc:spChg chg="add mod">
          <ac:chgData name="JOSE MANUEL FRADEJAS RUEDA" userId="ebe4cb30-8ebb-493a-832a-7a9193aed7f5" providerId="ADAL" clId="{7535057A-59B9-534A-98E3-1A76DAEC2BF9}" dt="2023-04-17T16:13:55.587" v="152" actId="1076"/>
          <ac:spMkLst>
            <pc:docMk/>
            <pc:sldMk cId="1848871038" sldId="783"/>
            <ac:spMk id="3" creationId="{358510DF-3616-1F0D-D523-A854E7CEFD73}"/>
          </ac:spMkLst>
        </pc:spChg>
        <pc:spChg chg="add mod">
          <ac:chgData name="JOSE MANUEL FRADEJAS RUEDA" userId="ebe4cb30-8ebb-493a-832a-7a9193aed7f5" providerId="ADAL" clId="{7535057A-59B9-534A-98E3-1A76DAEC2BF9}" dt="2023-04-17T16:13:32.253" v="134" actId="1037"/>
          <ac:spMkLst>
            <pc:docMk/>
            <pc:sldMk cId="1848871038" sldId="783"/>
            <ac:spMk id="4" creationId="{005A1BD4-0081-4E5F-FD02-2BC46D784446}"/>
          </ac:spMkLst>
        </pc:spChg>
        <pc:spChg chg="add mod">
          <ac:chgData name="JOSE MANUEL FRADEJAS RUEDA" userId="ebe4cb30-8ebb-493a-832a-7a9193aed7f5" providerId="ADAL" clId="{7535057A-59B9-534A-98E3-1A76DAEC2BF9}" dt="2023-04-17T16:13:27.918" v="124" actId="1037"/>
          <ac:spMkLst>
            <pc:docMk/>
            <pc:sldMk cId="1848871038" sldId="783"/>
            <ac:spMk id="5" creationId="{69B88236-6CFB-C5A3-C5EB-AA539046DA5F}"/>
          </ac:spMkLst>
        </pc:spChg>
        <pc:spChg chg="add mod">
          <ac:chgData name="JOSE MANUEL FRADEJAS RUEDA" userId="ebe4cb30-8ebb-493a-832a-7a9193aed7f5" providerId="ADAL" clId="{7535057A-59B9-534A-98E3-1A76DAEC2BF9}" dt="2023-04-17T16:13:51.033" v="151" actId="1076"/>
          <ac:spMkLst>
            <pc:docMk/>
            <pc:sldMk cId="1848871038" sldId="783"/>
            <ac:spMk id="6" creationId="{D2CF43E5-EBB4-762A-28ED-022FB0E224CC}"/>
          </ac:spMkLst>
        </pc:spChg>
      </pc:sldChg>
      <pc:sldChg chg="addSp delSp modSp mod">
        <pc:chgData name="JOSE MANUEL FRADEJAS RUEDA" userId="ebe4cb30-8ebb-493a-832a-7a9193aed7f5" providerId="ADAL" clId="{7535057A-59B9-534A-98E3-1A76DAEC2BF9}" dt="2023-04-17T16:14:47.593" v="183" actId="1076"/>
        <pc:sldMkLst>
          <pc:docMk/>
          <pc:sldMk cId="325723378" sldId="785"/>
        </pc:sldMkLst>
        <pc:spChg chg="add mod">
          <ac:chgData name="JOSE MANUEL FRADEJAS RUEDA" userId="ebe4cb30-8ebb-493a-832a-7a9193aed7f5" providerId="ADAL" clId="{7535057A-59B9-534A-98E3-1A76DAEC2BF9}" dt="2023-04-17T16:14:47.593" v="183" actId="1076"/>
          <ac:spMkLst>
            <pc:docMk/>
            <pc:sldMk cId="325723378" sldId="785"/>
            <ac:spMk id="2" creationId="{7F583E46-E79C-C03B-A4AF-0F43F5AD8D27}"/>
          </ac:spMkLst>
        </pc:spChg>
        <pc:spChg chg="add del mod">
          <ac:chgData name="JOSE MANUEL FRADEJAS RUEDA" userId="ebe4cb30-8ebb-493a-832a-7a9193aed7f5" providerId="ADAL" clId="{7535057A-59B9-534A-98E3-1A76DAEC2BF9}" dt="2023-04-17T16:14:24.808" v="176" actId="2085"/>
          <ac:spMkLst>
            <pc:docMk/>
            <pc:sldMk cId="325723378" sldId="785"/>
            <ac:spMk id="3" creationId="{9E01CE6F-681D-4EA1-D470-6ED8D4BD4D66}"/>
          </ac:spMkLst>
        </pc:spChg>
        <pc:spChg chg="add mod">
          <ac:chgData name="JOSE MANUEL FRADEJAS RUEDA" userId="ebe4cb30-8ebb-493a-832a-7a9193aed7f5" providerId="ADAL" clId="{7535057A-59B9-534A-98E3-1A76DAEC2BF9}" dt="2023-04-17T16:14:38.051" v="178" actId="1076"/>
          <ac:spMkLst>
            <pc:docMk/>
            <pc:sldMk cId="325723378" sldId="785"/>
            <ac:spMk id="4" creationId="{73718DB5-5FA3-865E-FAB7-7EFCA4486DEB}"/>
          </ac:spMkLst>
        </pc:spChg>
      </pc:sldChg>
      <pc:sldChg chg="modSp mod">
        <pc:chgData name="JOSE MANUEL FRADEJAS RUEDA" userId="ebe4cb30-8ebb-493a-832a-7a9193aed7f5" providerId="ADAL" clId="{7535057A-59B9-534A-98E3-1A76DAEC2BF9}" dt="2023-04-17T16:16:15.763" v="197" actId="14100"/>
        <pc:sldMkLst>
          <pc:docMk/>
          <pc:sldMk cId="3368829728" sldId="789"/>
        </pc:sldMkLst>
        <pc:picChg chg="mod">
          <ac:chgData name="JOSE MANUEL FRADEJAS RUEDA" userId="ebe4cb30-8ebb-493a-832a-7a9193aed7f5" providerId="ADAL" clId="{7535057A-59B9-534A-98E3-1A76DAEC2BF9}" dt="2023-04-17T16:16:15.763" v="197" actId="14100"/>
          <ac:picMkLst>
            <pc:docMk/>
            <pc:sldMk cId="3368829728" sldId="789"/>
            <ac:picMk id="3" creationId="{6999ED76-2AA9-665F-39A4-B09034890FE6}"/>
          </ac:picMkLst>
        </pc:picChg>
      </pc:sldChg>
      <pc:sldChg chg="addSp delSp modSp mod">
        <pc:chgData name="JOSE MANUEL FRADEJAS RUEDA" userId="ebe4cb30-8ebb-493a-832a-7a9193aed7f5" providerId="ADAL" clId="{7535057A-59B9-534A-98E3-1A76DAEC2BF9}" dt="2023-04-17T16:17:20.072" v="203"/>
        <pc:sldMkLst>
          <pc:docMk/>
          <pc:sldMk cId="953453691" sldId="791"/>
        </pc:sldMkLst>
        <pc:spChg chg="mod">
          <ac:chgData name="JOSE MANUEL FRADEJAS RUEDA" userId="ebe4cb30-8ebb-493a-832a-7a9193aed7f5" providerId="ADAL" clId="{7535057A-59B9-534A-98E3-1A76DAEC2BF9}" dt="2023-04-17T16:17:05.243" v="201" actId="1076"/>
          <ac:spMkLst>
            <pc:docMk/>
            <pc:sldMk cId="953453691" sldId="791"/>
            <ac:spMk id="4" creationId="{7A388048-8A9B-D408-D76F-5FD9BF3940D4}"/>
          </ac:spMkLst>
        </pc:spChg>
        <pc:picChg chg="add mod">
          <ac:chgData name="JOSE MANUEL FRADEJAS RUEDA" userId="ebe4cb30-8ebb-493a-832a-7a9193aed7f5" providerId="ADAL" clId="{7535057A-59B9-534A-98E3-1A76DAEC2BF9}" dt="2023-04-17T16:17:20.072" v="203"/>
          <ac:picMkLst>
            <pc:docMk/>
            <pc:sldMk cId="953453691" sldId="791"/>
            <ac:picMk id="2" creationId="{051B8871-C2D2-62B9-2F5E-5D51BBD6AF2F}"/>
          </ac:picMkLst>
        </pc:picChg>
        <pc:picChg chg="del mod">
          <ac:chgData name="JOSE MANUEL FRADEJAS RUEDA" userId="ebe4cb30-8ebb-493a-832a-7a9193aed7f5" providerId="ADAL" clId="{7535057A-59B9-534A-98E3-1A76DAEC2BF9}" dt="2023-04-17T16:17:18.759" v="202" actId="478"/>
          <ac:picMkLst>
            <pc:docMk/>
            <pc:sldMk cId="953453691" sldId="791"/>
            <ac:picMk id="3" creationId="{CF07869F-A8B0-DB0B-CB54-50CF5F93F354}"/>
          </ac:picMkLst>
        </pc:picChg>
      </pc:sldChg>
      <pc:sldChg chg="modSp mod">
        <pc:chgData name="JOSE MANUEL FRADEJAS RUEDA" userId="ebe4cb30-8ebb-493a-832a-7a9193aed7f5" providerId="ADAL" clId="{7535057A-59B9-534A-98E3-1A76DAEC2BF9}" dt="2023-04-17T16:16:05.356" v="193" actId="14100"/>
        <pc:sldMkLst>
          <pc:docMk/>
          <pc:sldMk cId="2150444628" sldId="798"/>
        </pc:sldMkLst>
        <pc:picChg chg="mod">
          <ac:chgData name="JOSE MANUEL FRADEJAS RUEDA" userId="ebe4cb30-8ebb-493a-832a-7a9193aed7f5" providerId="ADAL" clId="{7535057A-59B9-534A-98E3-1A76DAEC2BF9}" dt="2023-04-17T16:16:05.356" v="193" actId="14100"/>
          <ac:picMkLst>
            <pc:docMk/>
            <pc:sldMk cId="2150444628" sldId="798"/>
            <ac:picMk id="3" creationId="{F38C783B-E5B9-A56A-F7AE-0C8E0DDE8C19}"/>
          </ac:picMkLst>
        </pc:picChg>
      </pc:sldChg>
      <pc:sldChg chg="addSp delSp modSp mod">
        <pc:chgData name="JOSE MANUEL FRADEJAS RUEDA" userId="ebe4cb30-8ebb-493a-832a-7a9193aed7f5" providerId="ADAL" clId="{7535057A-59B9-534A-98E3-1A76DAEC2BF9}" dt="2023-04-17T16:10:47.865" v="45" actId="1076"/>
        <pc:sldMkLst>
          <pc:docMk/>
          <pc:sldMk cId="514381493" sldId="800"/>
        </pc:sldMkLst>
        <pc:spChg chg="mod">
          <ac:chgData name="JOSE MANUEL FRADEJAS RUEDA" userId="ebe4cb30-8ebb-493a-832a-7a9193aed7f5" providerId="ADAL" clId="{7535057A-59B9-534A-98E3-1A76DAEC2BF9}" dt="2023-04-17T16:10:47.865" v="45" actId="1076"/>
          <ac:spMkLst>
            <pc:docMk/>
            <pc:sldMk cId="514381493" sldId="800"/>
            <ac:spMk id="2" creationId="{1AE2F09B-4DA7-F608-F82A-8EBF19D5B4C9}"/>
          </ac:spMkLst>
        </pc:spChg>
        <pc:spChg chg="add del mod">
          <ac:chgData name="JOSE MANUEL FRADEJAS RUEDA" userId="ebe4cb30-8ebb-493a-832a-7a9193aed7f5" providerId="ADAL" clId="{7535057A-59B9-534A-98E3-1A76DAEC2BF9}" dt="2023-04-17T16:10:14.153" v="19" actId="478"/>
          <ac:spMkLst>
            <pc:docMk/>
            <pc:sldMk cId="514381493" sldId="800"/>
            <ac:spMk id="6" creationId="{30E9D198-9B25-7D02-8EF7-6F4E9EE9082B}"/>
          </ac:spMkLst>
        </pc:spChg>
        <pc:picChg chg="mod">
          <ac:chgData name="JOSE MANUEL FRADEJAS RUEDA" userId="ebe4cb30-8ebb-493a-832a-7a9193aed7f5" providerId="ADAL" clId="{7535057A-59B9-534A-98E3-1A76DAEC2BF9}" dt="2023-04-17T16:10:25.399" v="21" actId="1076"/>
          <ac:picMkLst>
            <pc:docMk/>
            <pc:sldMk cId="514381493" sldId="800"/>
            <ac:picMk id="4" creationId="{11A4C655-6FEE-1C84-79AA-62447BBF36D4}"/>
          </ac:picMkLst>
        </pc:picChg>
        <pc:cxnChg chg="add mod">
          <ac:chgData name="JOSE MANUEL FRADEJAS RUEDA" userId="ebe4cb30-8ebb-493a-832a-7a9193aed7f5" providerId="ADAL" clId="{7535057A-59B9-534A-98E3-1A76DAEC2BF9}" dt="2023-04-17T16:10:33.638" v="41" actId="1076"/>
          <ac:cxnSpMkLst>
            <pc:docMk/>
            <pc:sldMk cId="514381493" sldId="800"/>
            <ac:cxnSpMk id="3" creationId="{56B7A68B-03B8-8E22-9924-3AADBFD8A6A9}"/>
          </ac:cxnSpMkLst>
        </pc:cxnChg>
        <pc:cxnChg chg="mod">
          <ac:chgData name="JOSE MANUEL FRADEJAS RUEDA" userId="ebe4cb30-8ebb-493a-832a-7a9193aed7f5" providerId="ADAL" clId="{7535057A-59B9-534A-98E3-1A76DAEC2BF9}" dt="2023-04-17T16:10:44.681" v="44" actId="1076"/>
          <ac:cxnSpMkLst>
            <pc:docMk/>
            <pc:sldMk cId="514381493" sldId="800"/>
            <ac:cxnSpMk id="7" creationId="{D6F0E0B9-9DA5-0B6D-4A8E-8E0862C85276}"/>
          </ac:cxnSpMkLst>
        </pc:cxnChg>
        <pc:cxnChg chg="mod">
          <ac:chgData name="JOSE MANUEL FRADEJAS RUEDA" userId="ebe4cb30-8ebb-493a-832a-7a9193aed7f5" providerId="ADAL" clId="{7535057A-59B9-534A-98E3-1A76DAEC2BF9}" dt="2023-04-17T16:10:40.110" v="43" actId="1076"/>
          <ac:cxnSpMkLst>
            <pc:docMk/>
            <pc:sldMk cId="514381493" sldId="800"/>
            <ac:cxnSpMk id="9" creationId="{46982468-4FF2-935B-C301-BB948C7582B0}"/>
          </ac:cxnSpMkLst>
        </pc:cxnChg>
        <pc:cxnChg chg="mod">
          <ac:chgData name="JOSE MANUEL FRADEJAS RUEDA" userId="ebe4cb30-8ebb-493a-832a-7a9193aed7f5" providerId="ADAL" clId="{7535057A-59B9-534A-98E3-1A76DAEC2BF9}" dt="2023-04-17T16:10:37.924" v="42" actId="1076"/>
          <ac:cxnSpMkLst>
            <pc:docMk/>
            <pc:sldMk cId="514381493" sldId="800"/>
            <ac:cxnSpMk id="11" creationId="{8B7E2A6C-2803-D6F0-587A-599C61267B32}"/>
          </ac:cxnSpMkLst>
        </pc:cxnChg>
        <pc:cxnChg chg="mod">
          <ac:chgData name="JOSE MANUEL FRADEJAS RUEDA" userId="ebe4cb30-8ebb-493a-832a-7a9193aed7f5" providerId="ADAL" clId="{7535057A-59B9-534A-98E3-1A76DAEC2BF9}" dt="2023-04-17T16:10:29.753" v="40" actId="1036"/>
          <ac:cxnSpMkLst>
            <pc:docMk/>
            <pc:sldMk cId="514381493" sldId="800"/>
            <ac:cxnSpMk id="13" creationId="{39DDAB4D-BB4F-093D-32D9-58C71EA37405}"/>
          </ac:cxnSpMkLst>
        </pc:cxnChg>
      </pc:sldChg>
      <pc:sldChg chg="addSp delSp modSp mod">
        <pc:chgData name="JOSE MANUEL FRADEJAS RUEDA" userId="ebe4cb30-8ebb-493a-832a-7a9193aed7f5" providerId="ADAL" clId="{7535057A-59B9-534A-98E3-1A76DAEC2BF9}" dt="2023-04-17T16:25:26.279" v="333"/>
        <pc:sldMkLst>
          <pc:docMk/>
          <pc:sldMk cId="972835541" sldId="802"/>
        </pc:sldMkLst>
        <pc:spChg chg="del">
          <ac:chgData name="JOSE MANUEL FRADEJAS RUEDA" userId="ebe4cb30-8ebb-493a-832a-7a9193aed7f5" providerId="ADAL" clId="{7535057A-59B9-534A-98E3-1A76DAEC2BF9}" dt="2023-04-17T16:23:20.701" v="307" actId="478"/>
          <ac:spMkLst>
            <pc:docMk/>
            <pc:sldMk cId="972835541" sldId="802"/>
            <ac:spMk id="4" creationId="{26C13DCC-5BF9-6271-BF60-FA997FDB939A}"/>
          </ac:spMkLst>
        </pc:spChg>
        <pc:spChg chg="del">
          <ac:chgData name="JOSE MANUEL FRADEJAS RUEDA" userId="ebe4cb30-8ebb-493a-832a-7a9193aed7f5" providerId="ADAL" clId="{7535057A-59B9-534A-98E3-1A76DAEC2BF9}" dt="2023-04-17T16:23:18.890" v="306" actId="478"/>
          <ac:spMkLst>
            <pc:docMk/>
            <pc:sldMk cId="972835541" sldId="802"/>
            <ac:spMk id="5" creationId="{FCDCC2B5-84AD-A373-646C-3263EF0BC8BB}"/>
          </ac:spMkLst>
        </pc:spChg>
        <pc:spChg chg="del">
          <ac:chgData name="JOSE MANUEL FRADEJAS RUEDA" userId="ebe4cb30-8ebb-493a-832a-7a9193aed7f5" providerId="ADAL" clId="{7535057A-59B9-534A-98E3-1A76DAEC2BF9}" dt="2023-04-17T16:23:15.313" v="305" actId="478"/>
          <ac:spMkLst>
            <pc:docMk/>
            <pc:sldMk cId="972835541" sldId="802"/>
            <ac:spMk id="6" creationId="{FA504860-FC6A-1344-04BC-FAA3583C0A67}"/>
          </ac:spMkLst>
        </pc:spChg>
        <pc:spChg chg="del">
          <ac:chgData name="JOSE MANUEL FRADEJAS RUEDA" userId="ebe4cb30-8ebb-493a-832a-7a9193aed7f5" providerId="ADAL" clId="{7535057A-59B9-534A-98E3-1A76DAEC2BF9}" dt="2023-04-17T16:21:49.572" v="244" actId="478"/>
          <ac:spMkLst>
            <pc:docMk/>
            <pc:sldMk cId="972835541" sldId="802"/>
            <ac:spMk id="11" creationId="{7A58FCD7-95C9-743E-549D-B88873408606}"/>
          </ac:spMkLst>
        </pc:spChg>
        <pc:picChg chg="add del mod">
          <ac:chgData name="JOSE MANUEL FRADEJAS RUEDA" userId="ebe4cb30-8ebb-493a-832a-7a9193aed7f5" providerId="ADAL" clId="{7535057A-59B9-534A-98E3-1A76DAEC2BF9}" dt="2023-04-17T16:23:13.795" v="304" actId="478"/>
          <ac:picMkLst>
            <pc:docMk/>
            <pc:sldMk cId="972835541" sldId="802"/>
            <ac:picMk id="2" creationId="{E407DBAA-49EB-2306-5854-382675FAD7CE}"/>
          </ac:picMkLst>
        </pc:picChg>
        <pc:picChg chg="mod">
          <ac:chgData name="JOSE MANUEL FRADEJAS RUEDA" userId="ebe4cb30-8ebb-493a-832a-7a9193aed7f5" providerId="ADAL" clId="{7535057A-59B9-534A-98E3-1A76DAEC2BF9}" dt="2023-04-17T16:24:56.289" v="329" actId="1076"/>
          <ac:picMkLst>
            <pc:docMk/>
            <pc:sldMk cId="972835541" sldId="802"/>
            <ac:picMk id="3" creationId="{81F09AB6-8EE8-62C5-5851-A8A4352FA756}"/>
          </ac:picMkLst>
        </pc:picChg>
        <pc:picChg chg="add mod">
          <ac:chgData name="JOSE MANUEL FRADEJAS RUEDA" userId="ebe4cb30-8ebb-493a-832a-7a9193aed7f5" providerId="ADAL" clId="{7535057A-59B9-534A-98E3-1A76DAEC2BF9}" dt="2023-04-17T16:24:03.899" v="313"/>
          <ac:picMkLst>
            <pc:docMk/>
            <pc:sldMk cId="972835541" sldId="802"/>
            <ac:picMk id="7" creationId="{1C8896BF-05B3-B1F8-DB56-2BBFC012760C}"/>
          </ac:picMkLst>
        </pc:picChg>
        <pc:picChg chg="add del mod">
          <ac:chgData name="JOSE MANUEL FRADEJAS RUEDA" userId="ebe4cb30-8ebb-493a-832a-7a9193aed7f5" providerId="ADAL" clId="{7535057A-59B9-534A-98E3-1A76DAEC2BF9}" dt="2023-04-17T16:24:15.417" v="315"/>
          <ac:picMkLst>
            <pc:docMk/>
            <pc:sldMk cId="972835541" sldId="802"/>
            <ac:picMk id="9" creationId="{B72E8921-D44E-962F-B973-8B11C2C8DF50}"/>
          </ac:picMkLst>
        </pc:picChg>
        <pc:picChg chg="add mod">
          <ac:chgData name="JOSE MANUEL FRADEJAS RUEDA" userId="ebe4cb30-8ebb-493a-832a-7a9193aed7f5" providerId="ADAL" clId="{7535057A-59B9-534A-98E3-1A76DAEC2BF9}" dt="2023-04-17T16:24:21.630" v="317" actId="1076"/>
          <ac:picMkLst>
            <pc:docMk/>
            <pc:sldMk cId="972835541" sldId="802"/>
            <ac:picMk id="10" creationId="{1CF66816-3470-72DD-0A18-444A192A3A2C}"/>
          </ac:picMkLst>
        </pc:picChg>
        <pc:picChg chg="add mod">
          <ac:chgData name="JOSE MANUEL FRADEJAS RUEDA" userId="ebe4cb30-8ebb-493a-832a-7a9193aed7f5" providerId="ADAL" clId="{7535057A-59B9-534A-98E3-1A76DAEC2BF9}" dt="2023-04-17T16:25:26.279" v="333"/>
          <ac:picMkLst>
            <pc:docMk/>
            <pc:sldMk cId="972835541" sldId="802"/>
            <ac:picMk id="12" creationId="{E0DB2153-5147-C10C-4135-9BFBBA137530}"/>
          </ac:picMkLst>
        </pc:picChg>
        <pc:picChg chg="add mod">
          <ac:chgData name="JOSE MANUEL FRADEJAS RUEDA" userId="ebe4cb30-8ebb-493a-832a-7a9193aed7f5" providerId="ADAL" clId="{7535057A-59B9-534A-98E3-1A76DAEC2BF9}" dt="2023-04-17T16:25:05.879" v="331" actId="1076"/>
          <ac:picMkLst>
            <pc:docMk/>
            <pc:sldMk cId="972835541" sldId="802"/>
            <ac:picMk id="13" creationId="{3BA6F548-DB9A-CB44-C125-F2D3EE4B3628}"/>
          </ac:picMkLst>
        </pc:picChg>
      </pc:sldChg>
      <pc:sldChg chg="modSp mod">
        <pc:chgData name="JOSE MANUEL FRADEJAS RUEDA" userId="ebe4cb30-8ebb-493a-832a-7a9193aed7f5" providerId="ADAL" clId="{7535057A-59B9-534A-98E3-1A76DAEC2BF9}" dt="2023-04-17T16:18:43.904" v="225" actId="20577"/>
        <pc:sldMkLst>
          <pc:docMk/>
          <pc:sldMk cId="2715122446" sldId="805"/>
        </pc:sldMkLst>
        <pc:spChg chg="mod">
          <ac:chgData name="JOSE MANUEL FRADEJAS RUEDA" userId="ebe4cb30-8ebb-493a-832a-7a9193aed7f5" providerId="ADAL" clId="{7535057A-59B9-534A-98E3-1A76DAEC2BF9}" dt="2023-04-17T16:18:33.056" v="210" actId="1076"/>
          <ac:spMkLst>
            <pc:docMk/>
            <pc:sldMk cId="2715122446" sldId="805"/>
            <ac:spMk id="13" creationId="{09B5AA16-6460-65B5-5659-5CB8EA168A77}"/>
          </ac:spMkLst>
        </pc:spChg>
        <pc:spChg chg="mod">
          <ac:chgData name="JOSE MANUEL FRADEJAS RUEDA" userId="ebe4cb30-8ebb-493a-832a-7a9193aed7f5" providerId="ADAL" clId="{7535057A-59B9-534A-98E3-1A76DAEC2BF9}" dt="2023-04-17T16:18:43.904" v="225" actId="20577"/>
          <ac:spMkLst>
            <pc:docMk/>
            <pc:sldMk cId="2715122446" sldId="805"/>
            <ac:spMk id="14" creationId="{2048C9FC-BDD9-7C57-9AB7-BBE7E2A88287}"/>
          </ac:spMkLst>
        </pc:spChg>
        <pc:picChg chg="mod">
          <ac:chgData name="JOSE MANUEL FRADEJAS RUEDA" userId="ebe4cb30-8ebb-493a-832a-7a9193aed7f5" providerId="ADAL" clId="{7535057A-59B9-534A-98E3-1A76DAEC2BF9}" dt="2023-04-17T16:18:36.992" v="211" actId="1076"/>
          <ac:picMkLst>
            <pc:docMk/>
            <pc:sldMk cId="2715122446" sldId="805"/>
            <ac:picMk id="16" creationId="{5CB3342B-922B-893E-E34B-40A0D3CA7EB4}"/>
          </ac:picMkLst>
        </pc:picChg>
      </pc:sldChg>
      <pc:sldChg chg="modSp mod">
        <pc:chgData name="JOSE MANUEL FRADEJAS RUEDA" userId="ebe4cb30-8ebb-493a-832a-7a9193aed7f5" providerId="ADAL" clId="{7535057A-59B9-534A-98E3-1A76DAEC2BF9}" dt="2023-04-17T16:19:56.335" v="230" actId="114"/>
        <pc:sldMkLst>
          <pc:docMk/>
          <pc:sldMk cId="4194104021" sldId="815"/>
        </pc:sldMkLst>
        <pc:graphicFrameChg chg="modGraphic">
          <ac:chgData name="JOSE MANUEL FRADEJAS RUEDA" userId="ebe4cb30-8ebb-493a-832a-7a9193aed7f5" providerId="ADAL" clId="{7535057A-59B9-534A-98E3-1A76DAEC2BF9}" dt="2023-04-17T16:19:56.335" v="230" actId="114"/>
          <ac:graphicFrameMkLst>
            <pc:docMk/>
            <pc:sldMk cId="4194104021" sldId="815"/>
            <ac:graphicFrameMk id="2" creationId="{9E1A091A-3FAD-B999-CBBE-7F5ABF9E68C2}"/>
          </ac:graphicFrameMkLst>
        </pc:graphicFrameChg>
      </pc:sldChg>
      <pc:sldChg chg="add">
        <pc:chgData name="JOSE MANUEL FRADEJAS RUEDA" userId="ebe4cb30-8ebb-493a-832a-7a9193aed7f5" providerId="ADAL" clId="{7535057A-59B9-534A-98E3-1A76DAEC2BF9}" dt="2023-04-17T16:20:38.502" v="231"/>
        <pc:sldMkLst>
          <pc:docMk/>
          <pc:sldMk cId="451069150" sldId="816"/>
        </pc:sldMkLst>
      </pc:sldChg>
      <pc:sldChg chg="addSp delSp modSp add mod">
        <pc:chgData name="JOSE MANUEL FRADEJAS RUEDA" userId="ebe4cb30-8ebb-493a-832a-7a9193aed7f5" providerId="ADAL" clId="{7535057A-59B9-534A-98E3-1A76DAEC2BF9}" dt="2023-04-17T16:21:18.386" v="243" actId="20577"/>
        <pc:sldMkLst>
          <pc:docMk/>
          <pc:sldMk cId="1375513916" sldId="817"/>
        </pc:sldMkLst>
        <pc:spChg chg="add mod">
          <ac:chgData name="JOSE MANUEL FRADEJAS RUEDA" userId="ebe4cb30-8ebb-493a-832a-7a9193aed7f5" providerId="ADAL" clId="{7535057A-59B9-534A-98E3-1A76DAEC2BF9}" dt="2023-04-17T16:21:18.386" v="243" actId="20577"/>
          <ac:spMkLst>
            <pc:docMk/>
            <pc:sldMk cId="1375513916" sldId="817"/>
            <ac:spMk id="2" creationId="{D9349CE0-DE78-6B5E-45D7-318128B50A32}"/>
          </ac:spMkLst>
        </pc:spChg>
        <pc:spChg chg="del">
          <ac:chgData name="JOSE MANUEL FRADEJAS RUEDA" userId="ebe4cb30-8ebb-493a-832a-7a9193aed7f5" providerId="ADAL" clId="{7535057A-59B9-534A-98E3-1A76DAEC2BF9}" dt="2023-04-17T16:20:58.561" v="233" actId="478"/>
          <ac:spMkLst>
            <pc:docMk/>
            <pc:sldMk cId="1375513916" sldId="817"/>
            <ac:spMk id="5" creationId="{F1660915-0E07-65F5-B049-08232C92AF5D}"/>
          </ac:spMkLst>
        </pc:spChg>
      </pc:sldChg>
      <pc:sldChg chg="addSp delSp modSp add mod ord">
        <pc:chgData name="JOSE MANUEL FRADEJAS RUEDA" userId="ebe4cb30-8ebb-493a-832a-7a9193aed7f5" providerId="ADAL" clId="{7535057A-59B9-534A-98E3-1A76DAEC2BF9}" dt="2023-04-17T16:26:53.491" v="339" actId="1076"/>
        <pc:sldMkLst>
          <pc:docMk/>
          <pc:sldMk cId="1107451627" sldId="818"/>
        </pc:sldMkLst>
        <pc:picChg chg="del">
          <ac:chgData name="JOSE MANUEL FRADEJAS RUEDA" userId="ebe4cb30-8ebb-493a-832a-7a9193aed7f5" providerId="ADAL" clId="{7535057A-59B9-534A-98E3-1A76DAEC2BF9}" dt="2023-04-17T16:26:41.974" v="337" actId="478"/>
          <ac:picMkLst>
            <pc:docMk/>
            <pc:sldMk cId="1107451627" sldId="818"/>
            <ac:picMk id="2" creationId="{051B8871-C2D2-62B9-2F5E-5D51BBD6AF2F}"/>
          </ac:picMkLst>
        </pc:picChg>
        <pc:picChg chg="add mod">
          <ac:chgData name="JOSE MANUEL FRADEJAS RUEDA" userId="ebe4cb30-8ebb-493a-832a-7a9193aed7f5" providerId="ADAL" clId="{7535057A-59B9-534A-98E3-1A76DAEC2BF9}" dt="2023-04-17T16:26:53.491" v="339" actId="1076"/>
          <ac:picMkLst>
            <pc:docMk/>
            <pc:sldMk cId="1107451627" sldId="818"/>
            <ac:picMk id="3" creationId="{3D98BAB4-C8C2-B438-B395-2C3EF7F0F4AD}"/>
          </ac:picMkLst>
        </pc:picChg>
      </pc:sldChg>
      <pc:sldChg chg="addSp delSp modSp add mod">
        <pc:chgData name="JOSE MANUEL FRADEJAS RUEDA" userId="ebe4cb30-8ebb-493a-832a-7a9193aed7f5" providerId="ADAL" clId="{7535057A-59B9-534A-98E3-1A76DAEC2BF9}" dt="2023-04-17T16:29:28.224" v="352" actId="1035"/>
        <pc:sldMkLst>
          <pc:docMk/>
          <pc:sldMk cId="3495045792" sldId="819"/>
        </pc:sldMkLst>
        <pc:picChg chg="del">
          <ac:chgData name="JOSE MANUEL FRADEJAS RUEDA" userId="ebe4cb30-8ebb-493a-832a-7a9193aed7f5" providerId="ADAL" clId="{7535057A-59B9-534A-98E3-1A76DAEC2BF9}" dt="2023-04-17T16:28:43.234" v="341" actId="478"/>
          <ac:picMkLst>
            <pc:docMk/>
            <pc:sldMk cId="3495045792" sldId="819"/>
            <ac:picMk id="3" creationId="{3D98BAB4-C8C2-B438-B395-2C3EF7F0F4AD}"/>
          </ac:picMkLst>
        </pc:picChg>
        <pc:picChg chg="add mod">
          <ac:chgData name="JOSE MANUEL FRADEJAS RUEDA" userId="ebe4cb30-8ebb-493a-832a-7a9193aed7f5" providerId="ADAL" clId="{7535057A-59B9-534A-98E3-1A76DAEC2BF9}" dt="2023-04-17T16:29:28.224" v="352" actId="1035"/>
          <ac:picMkLst>
            <pc:docMk/>
            <pc:sldMk cId="3495045792" sldId="819"/>
            <ac:picMk id="5" creationId="{B91DA389-67E0-C872-6723-DBFAE0F40940}"/>
          </ac:picMkLst>
        </pc:picChg>
      </pc:sldChg>
      <pc:sldChg chg="addSp delSp modSp add mod">
        <pc:chgData name="JOSE MANUEL FRADEJAS RUEDA" userId="ebe4cb30-8ebb-493a-832a-7a9193aed7f5" providerId="ADAL" clId="{7535057A-59B9-534A-98E3-1A76DAEC2BF9}" dt="2023-04-17T16:35:39.673" v="472" actId="207"/>
        <pc:sldMkLst>
          <pc:docMk/>
          <pc:sldMk cId="1006762769" sldId="820"/>
        </pc:sldMkLst>
        <pc:spChg chg="add mod">
          <ac:chgData name="JOSE MANUEL FRADEJAS RUEDA" userId="ebe4cb30-8ebb-493a-832a-7a9193aed7f5" providerId="ADAL" clId="{7535057A-59B9-534A-98E3-1A76DAEC2BF9}" dt="2023-04-17T16:32:37.662" v="455" actId="1076"/>
          <ac:spMkLst>
            <pc:docMk/>
            <pc:sldMk cId="1006762769" sldId="820"/>
            <ac:spMk id="3" creationId="{B6A967E3-8EFB-925C-8DD3-283D3BA060AA}"/>
          </ac:spMkLst>
        </pc:spChg>
        <pc:spChg chg="del">
          <ac:chgData name="JOSE MANUEL FRADEJAS RUEDA" userId="ebe4cb30-8ebb-493a-832a-7a9193aed7f5" providerId="ADAL" clId="{7535057A-59B9-534A-98E3-1A76DAEC2BF9}" dt="2023-04-17T16:30:53.267" v="414" actId="478"/>
          <ac:spMkLst>
            <pc:docMk/>
            <pc:sldMk cId="1006762769" sldId="820"/>
            <ac:spMk id="4" creationId="{7A388048-8A9B-D408-D76F-5FD9BF3940D4}"/>
          </ac:spMkLst>
        </pc:spChg>
        <pc:spChg chg="add del mod">
          <ac:chgData name="JOSE MANUEL FRADEJAS RUEDA" userId="ebe4cb30-8ebb-493a-832a-7a9193aed7f5" providerId="ADAL" clId="{7535057A-59B9-534A-98E3-1A76DAEC2BF9}" dt="2023-04-17T16:33:10.531" v="459" actId="478"/>
          <ac:spMkLst>
            <pc:docMk/>
            <pc:sldMk cId="1006762769" sldId="820"/>
            <ac:spMk id="6" creationId="{4A706662-5161-F085-F9F1-EFADF01395C8}"/>
          </ac:spMkLst>
        </pc:spChg>
        <pc:spChg chg="add del mod">
          <ac:chgData name="JOSE MANUEL FRADEJAS RUEDA" userId="ebe4cb30-8ebb-493a-832a-7a9193aed7f5" providerId="ADAL" clId="{7535057A-59B9-534A-98E3-1A76DAEC2BF9}" dt="2023-04-17T16:33:11.663" v="460" actId="478"/>
          <ac:spMkLst>
            <pc:docMk/>
            <pc:sldMk cId="1006762769" sldId="820"/>
            <ac:spMk id="7" creationId="{A75C3552-CC48-D7E0-B23D-002055D8955F}"/>
          </ac:spMkLst>
        </pc:spChg>
        <pc:spChg chg="add del mod">
          <ac:chgData name="JOSE MANUEL FRADEJAS RUEDA" userId="ebe4cb30-8ebb-493a-832a-7a9193aed7f5" providerId="ADAL" clId="{7535057A-59B9-534A-98E3-1A76DAEC2BF9}" dt="2023-04-17T16:33:13.636" v="461" actId="478"/>
          <ac:spMkLst>
            <pc:docMk/>
            <pc:sldMk cId="1006762769" sldId="820"/>
            <ac:spMk id="8" creationId="{1363B9DE-9D16-72E0-644F-3A0F18DB6960}"/>
          </ac:spMkLst>
        </pc:spChg>
        <pc:spChg chg="add del mod">
          <ac:chgData name="JOSE MANUEL FRADEJAS RUEDA" userId="ebe4cb30-8ebb-493a-832a-7a9193aed7f5" providerId="ADAL" clId="{7535057A-59B9-534A-98E3-1A76DAEC2BF9}" dt="2023-04-17T16:33:15.152" v="462" actId="478"/>
          <ac:spMkLst>
            <pc:docMk/>
            <pc:sldMk cId="1006762769" sldId="820"/>
            <ac:spMk id="9" creationId="{58EE051D-FEE4-74E4-9269-87889B86B08D}"/>
          </ac:spMkLst>
        </pc:spChg>
        <pc:graphicFrameChg chg="add del mod modGraphic">
          <ac:chgData name="JOSE MANUEL FRADEJAS RUEDA" userId="ebe4cb30-8ebb-493a-832a-7a9193aed7f5" providerId="ADAL" clId="{7535057A-59B9-534A-98E3-1A76DAEC2BF9}" dt="2023-04-17T16:35:39.673" v="472" actId="207"/>
          <ac:graphicFrameMkLst>
            <pc:docMk/>
            <pc:sldMk cId="1006762769" sldId="820"/>
            <ac:graphicFrameMk id="2" creationId="{6CAB2B35-CAB1-A5D4-2339-07B3DE6E6C6F}"/>
          </ac:graphicFrameMkLst>
        </pc:graphicFrameChg>
        <pc:picChg chg="del">
          <ac:chgData name="JOSE MANUEL FRADEJAS RUEDA" userId="ebe4cb30-8ebb-493a-832a-7a9193aed7f5" providerId="ADAL" clId="{7535057A-59B9-534A-98E3-1A76DAEC2BF9}" dt="2023-04-17T16:30:50.085" v="413" actId="478"/>
          <ac:picMkLst>
            <pc:docMk/>
            <pc:sldMk cId="1006762769" sldId="820"/>
            <ac:picMk id="5" creationId="{B91DA389-67E0-C872-6723-DBFAE0F40940}"/>
          </ac:picMkLst>
        </pc:picChg>
      </pc:sldChg>
      <pc:sldChg chg="addSp delSp modSp add mod ord">
        <pc:chgData name="JOSE MANUEL FRADEJAS RUEDA" userId="ebe4cb30-8ebb-493a-832a-7a9193aed7f5" providerId="ADAL" clId="{7535057A-59B9-534A-98E3-1A76DAEC2BF9}" dt="2023-04-17T16:39:30.245" v="525" actId="1035"/>
        <pc:sldMkLst>
          <pc:docMk/>
          <pc:sldMk cId="1573716976" sldId="821"/>
        </pc:sldMkLst>
        <pc:spChg chg="add mod">
          <ac:chgData name="JOSE MANUEL FRADEJAS RUEDA" userId="ebe4cb30-8ebb-493a-832a-7a9193aed7f5" providerId="ADAL" clId="{7535057A-59B9-534A-98E3-1A76DAEC2BF9}" dt="2023-04-17T16:37:46.960" v="513" actId="207"/>
          <ac:spMkLst>
            <pc:docMk/>
            <pc:sldMk cId="1573716976" sldId="821"/>
            <ac:spMk id="3" creationId="{7651AE41-B675-D102-5B3B-79A86B402501}"/>
          </ac:spMkLst>
        </pc:spChg>
        <pc:spChg chg="del">
          <ac:chgData name="JOSE MANUEL FRADEJAS RUEDA" userId="ebe4cb30-8ebb-493a-832a-7a9193aed7f5" providerId="ADAL" clId="{7535057A-59B9-534A-98E3-1A76DAEC2BF9}" dt="2023-04-17T16:36:18.714" v="477" actId="478"/>
          <ac:spMkLst>
            <pc:docMk/>
            <pc:sldMk cId="1573716976" sldId="821"/>
            <ac:spMk id="4" creationId="{7A388048-8A9B-D408-D76F-5FD9BF3940D4}"/>
          </ac:spMkLst>
        </pc:spChg>
        <pc:spChg chg="add mod">
          <ac:chgData name="JOSE MANUEL FRADEJAS RUEDA" userId="ebe4cb30-8ebb-493a-832a-7a9193aed7f5" providerId="ADAL" clId="{7535057A-59B9-534A-98E3-1A76DAEC2BF9}" dt="2023-04-17T16:37:46.960" v="513" actId="207"/>
          <ac:spMkLst>
            <pc:docMk/>
            <pc:sldMk cId="1573716976" sldId="821"/>
            <ac:spMk id="7" creationId="{CDB87DD5-16A6-542C-5EA4-C251892BCC8F}"/>
          </ac:spMkLst>
        </pc:spChg>
        <pc:spChg chg="add mod">
          <ac:chgData name="JOSE MANUEL FRADEJAS RUEDA" userId="ebe4cb30-8ebb-493a-832a-7a9193aed7f5" providerId="ADAL" clId="{7535057A-59B9-534A-98E3-1A76DAEC2BF9}" dt="2023-04-17T16:37:46.960" v="513" actId="207"/>
          <ac:spMkLst>
            <pc:docMk/>
            <pc:sldMk cId="1573716976" sldId="821"/>
            <ac:spMk id="9" creationId="{E7BC8998-BC34-068C-5174-F363D79B2106}"/>
          </ac:spMkLst>
        </pc:spChg>
        <pc:spChg chg="add mod">
          <ac:chgData name="JOSE MANUEL FRADEJAS RUEDA" userId="ebe4cb30-8ebb-493a-832a-7a9193aed7f5" providerId="ADAL" clId="{7535057A-59B9-534A-98E3-1A76DAEC2BF9}" dt="2023-04-17T16:37:46.960" v="513" actId="207"/>
          <ac:spMkLst>
            <pc:docMk/>
            <pc:sldMk cId="1573716976" sldId="821"/>
            <ac:spMk id="11" creationId="{FC4D494A-B478-C48C-1D83-C15E3030FEB1}"/>
          </ac:spMkLst>
        </pc:spChg>
        <pc:spChg chg="add mod">
          <ac:chgData name="JOSE MANUEL FRADEJAS RUEDA" userId="ebe4cb30-8ebb-493a-832a-7a9193aed7f5" providerId="ADAL" clId="{7535057A-59B9-534A-98E3-1A76DAEC2BF9}" dt="2023-04-17T16:37:46.960" v="513" actId="207"/>
          <ac:spMkLst>
            <pc:docMk/>
            <pc:sldMk cId="1573716976" sldId="821"/>
            <ac:spMk id="13" creationId="{4C697E68-4C37-126D-037F-F0313C93461E}"/>
          </ac:spMkLst>
        </pc:spChg>
        <pc:spChg chg="add mod">
          <ac:chgData name="JOSE MANUEL FRADEJAS RUEDA" userId="ebe4cb30-8ebb-493a-832a-7a9193aed7f5" providerId="ADAL" clId="{7535057A-59B9-534A-98E3-1A76DAEC2BF9}" dt="2023-04-17T16:37:46.960" v="513" actId="207"/>
          <ac:spMkLst>
            <pc:docMk/>
            <pc:sldMk cId="1573716976" sldId="821"/>
            <ac:spMk id="15" creationId="{B0EEF581-5AAE-CE40-5E65-7A018DE24A20}"/>
          </ac:spMkLst>
        </pc:spChg>
        <pc:spChg chg="add mod">
          <ac:chgData name="JOSE MANUEL FRADEJAS RUEDA" userId="ebe4cb30-8ebb-493a-832a-7a9193aed7f5" providerId="ADAL" clId="{7535057A-59B9-534A-98E3-1A76DAEC2BF9}" dt="2023-04-17T16:37:46.960" v="513" actId="207"/>
          <ac:spMkLst>
            <pc:docMk/>
            <pc:sldMk cId="1573716976" sldId="821"/>
            <ac:spMk id="17" creationId="{681A8E5F-BAEF-1614-3F30-23225AEE1B96}"/>
          </ac:spMkLst>
        </pc:spChg>
        <pc:spChg chg="add mod">
          <ac:chgData name="JOSE MANUEL FRADEJAS RUEDA" userId="ebe4cb30-8ebb-493a-832a-7a9193aed7f5" providerId="ADAL" clId="{7535057A-59B9-534A-98E3-1A76DAEC2BF9}" dt="2023-04-17T16:37:30.549" v="511" actId="207"/>
          <ac:spMkLst>
            <pc:docMk/>
            <pc:sldMk cId="1573716976" sldId="821"/>
            <ac:spMk id="18" creationId="{CC4759BA-BC48-AC19-18FD-F26A91948E0F}"/>
          </ac:spMkLst>
        </pc:spChg>
        <pc:picChg chg="add mod">
          <ac:chgData name="JOSE MANUEL FRADEJAS RUEDA" userId="ebe4cb30-8ebb-493a-832a-7a9193aed7f5" providerId="ADAL" clId="{7535057A-59B9-534A-98E3-1A76DAEC2BF9}" dt="2023-04-17T16:36:50.814" v="480"/>
          <ac:picMkLst>
            <pc:docMk/>
            <pc:sldMk cId="1573716976" sldId="821"/>
            <ac:picMk id="2" creationId="{68EAFDF5-2566-5FE2-39DE-7BCD4E9D23F1}"/>
          </ac:picMkLst>
        </pc:picChg>
        <pc:picChg chg="del">
          <ac:chgData name="JOSE MANUEL FRADEJAS RUEDA" userId="ebe4cb30-8ebb-493a-832a-7a9193aed7f5" providerId="ADAL" clId="{7535057A-59B9-534A-98E3-1A76DAEC2BF9}" dt="2023-04-17T16:36:16.182" v="476" actId="478"/>
          <ac:picMkLst>
            <pc:docMk/>
            <pc:sldMk cId="1573716976" sldId="821"/>
            <ac:picMk id="5" creationId="{B91DA389-67E0-C872-6723-DBFAE0F40940}"/>
          </ac:picMkLst>
        </pc:picChg>
        <pc:picChg chg="add mod">
          <ac:chgData name="JOSE MANUEL FRADEJAS RUEDA" userId="ebe4cb30-8ebb-493a-832a-7a9193aed7f5" providerId="ADAL" clId="{7535057A-59B9-534A-98E3-1A76DAEC2BF9}" dt="2023-04-17T16:36:50.814" v="480"/>
          <ac:picMkLst>
            <pc:docMk/>
            <pc:sldMk cId="1573716976" sldId="821"/>
            <ac:picMk id="6" creationId="{E2B455F9-653A-2235-008A-A0B408AFB079}"/>
          </ac:picMkLst>
        </pc:picChg>
        <pc:picChg chg="add mod">
          <ac:chgData name="JOSE MANUEL FRADEJAS RUEDA" userId="ebe4cb30-8ebb-493a-832a-7a9193aed7f5" providerId="ADAL" clId="{7535057A-59B9-534A-98E3-1A76DAEC2BF9}" dt="2023-04-17T16:36:50.814" v="480"/>
          <ac:picMkLst>
            <pc:docMk/>
            <pc:sldMk cId="1573716976" sldId="821"/>
            <ac:picMk id="8" creationId="{9E226339-1D7F-310A-628F-EC73828FF63D}"/>
          </ac:picMkLst>
        </pc:picChg>
        <pc:picChg chg="add mod">
          <ac:chgData name="JOSE MANUEL FRADEJAS RUEDA" userId="ebe4cb30-8ebb-493a-832a-7a9193aed7f5" providerId="ADAL" clId="{7535057A-59B9-534A-98E3-1A76DAEC2BF9}" dt="2023-04-17T16:36:50.814" v="480"/>
          <ac:picMkLst>
            <pc:docMk/>
            <pc:sldMk cId="1573716976" sldId="821"/>
            <ac:picMk id="10" creationId="{C56DADB9-F180-08B2-17D8-863DD62A4427}"/>
          </ac:picMkLst>
        </pc:picChg>
        <pc:picChg chg="add mod">
          <ac:chgData name="JOSE MANUEL FRADEJAS RUEDA" userId="ebe4cb30-8ebb-493a-832a-7a9193aed7f5" providerId="ADAL" clId="{7535057A-59B9-534A-98E3-1A76DAEC2BF9}" dt="2023-04-17T16:36:50.814" v="480"/>
          <ac:picMkLst>
            <pc:docMk/>
            <pc:sldMk cId="1573716976" sldId="821"/>
            <ac:picMk id="12" creationId="{01D5FE65-CCA2-7DA0-F043-6198A549117B}"/>
          </ac:picMkLst>
        </pc:picChg>
        <pc:picChg chg="add mod">
          <ac:chgData name="JOSE MANUEL FRADEJAS RUEDA" userId="ebe4cb30-8ebb-493a-832a-7a9193aed7f5" providerId="ADAL" clId="{7535057A-59B9-534A-98E3-1A76DAEC2BF9}" dt="2023-04-17T16:36:50.814" v="480"/>
          <ac:picMkLst>
            <pc:docMk/>
            <pc:sldMk cId="1573716976" sldId="821"/>
            <ac:picMk id="14" creationId="{28A1D515-57E6-C0CA-A816-4CF23899F713}"/>
          </ac:picMkLst>
        </pc:picChg>
        <pc:picChg chg="add mod">
          <ac:chgData name="JOSE MANUEL FRADEJAS RUEDA" userId="ebe4cb30-8ebb-493a-832a-7a9193aed7f5" providerId="ADAL" clId="{7535057A-59B9-534A-98E3-1A76DAEC2BF9}" dt="2023-04-17T16:36:50.814" v="480"/>
          <ac:picMkLst>
            <pc:docMk/>
            <pc:sldMk cId="1573716976" sldId="821"/>
            <ac:picMk id="16" creationId="{E0DAE20C-7E95-47F8-FA7E-CC04544816BE}"/>
          </ac:picMkLst>
        </pc:picChg>
        <pc:picChg chg="add mod">
          <ac:chgData name="JOSE MANUEL FRADEJAS RUEDA" userId="ebe4cb30-8ebb-493a-832a-7a9193aed7f5" providerId="ADAL" clId="{7535057A-59B9-534A-98E3-1A76DAEC2BF9}" dt="2023-04-17T16:38:32.462" v="519" actId="167"/>
          <ac:picMkLst>
            <pc:docMk/>
            <pc:sldMk cId="1573716976" sldId="821"/>
            <ac:picMk id="20" creationId="{9E989AAF-9139-8EAD-10CC-BC284DC6F698}"/>
          </ac:picMkLst>
        </pc:picChg>
        <pc:picChg chg="add mod">
          <ac:chgData name="JOSE MANUEL FRADEJAS RUEDA" userId="ebe4cb30-8ebb-493a-832a-7a9193aed7f5" providerId="ADAL" clId="{7535057A-59B9-534A-98E3-1A76DAEC2BF9}" dt="2023-04-17T16:39:30.245" v="525" actId="1035"/>
          <ac:picMkLst>
            <pc:docMk/>
            <pc:sldMk cId="1573716976" sldId="821"/>
            <ac:picMk id="22" creationId="{BDD500D7-F6AA-9D80-C365-D432D5B342D2}"/>
          </ac:picMkLst>
        </pc:picChg>
      </pc:sldChg>
      <pc:sldChg chg="addSp delSp modSp add mod ord">
        <pc:chgData name="JOSE MANUEL FRADEJAS RUEDA" userId="ebe4cb30-8ebb-493a-832a-7a9193aed7f5" providerId="ADAL" clId="{7535057A-59B9-534A-98E3-1A76DAEC2BF9}" dt="2023-04-17T16:45:34.704" v="573" actId="14100"/>
        <pc:sldMkLst>
          <pc:docMk/>
          <pc:sldMk cId="2878710831" sldId="822"/>
        </pc:sldMkLst>
        <pc:spChg chg="del">
          <ac:chgData name="JOSE MANUEL FRADEJAS RUEDA" userId="ebe4cb30-8ebb-493a-832a-7a9193aed7f5" providerId="ADAL" clId="{7535057A-59B9-534A-98E3-1A76DAEC2BF9}" dt="2023-04-17T16:40:12.626" v="530" actId="478"/>
          <ac:spMkLst>
            <pc:docMk/>
            <pc:sldMk cId="2878710831" sldId="822"/>
            <ac:spMk id="4" creationId="{7A388048-8A9B-D408-D76F-5FD9BF3940D4}"/>
          </ac:spMkLst>
        </pc:spChg>
        <pc:spChg chg="add mod">
          <ac:chgData name="JOSE MANUEL FRADEJAS RUEDA" userId="ebe4cb30-8ebb-493a-832a-7a9193aed7f5" providerId="ADAL" clId="{7535057A-59B9-534A-98E3-1A76DAEC2BF9}" dt="2023-04-17T16:45:34.704" v="573" actId="14100"/>
          <ac:spMkLst>
            <pc:docMk/>
            <pc:sldMk cId="2878710831" sldId="822"/>
            <ac:spMk id="6" creationId="{F109008A-A107-EAB9-4E00-8907AC3E790E}"/>
          </ac:spMkLst>
        </pc:spChg>
        <pc:picChg chg="add mod">
          <ac:chgData name="JOSE MANUEL FRADEJAS RUEDA" userId="ebe4cb30-8ebb-493a-832a-7a9193aed7f5" providerId="ADAL" clId="{7535057A-59B9-534A-98E3-1A76DAEC2BF9}" dt="2023-04-17T16:44:24.925" v="561" actId="1036"/>
          <ac:picMkLst>
            <pc:docMk/>
            <pc:sldMk cId="2878710831" sldId="822"/>
            <ac:picMk id="3" creationId="{AB4ABB75-EF61-FF67-1D8C-5BB16CCFF8D9}"/>
          </ac:picMkLst>
        </pc:picChg>
        <pc:picChg chg="del">
          <ac:chgData name="JOSE MANUEL FRADEJAS RUEDA" userId="ebe4cb30-8ebb-493a-832a-7a9193aed7f5" providerId="ADAL" clId="{7535057A-59B9-534A-98E3-1A76DAEC2BF9}" dt="2023-04-17T16:40:10.432" v="529" actId="478"/>
          <ac:picMkLst>
            <pc:docMk/>
            <pc:sldMk cId="2878710831" sldId="822"/>
            <ac:picMk id="5" creationId="{B91DA389-67E0-C872-6723-DBFAE0F40940}"/>
          </ac:picMkLst>
        </pc:picChg>
      </pc:sldChg>
      <pc:sldChg chg="addSp modSp add mod">
        <pc:chgData name="JOSE MANUEL FRADEJAS RUEDA" userId="ebe4cb30-8ebb-493a-832a-7a9193aed7f5" providerId="ADAL" clId="{7535057A-59B9-534A-98E3-1A76DAEC2BF9}" dt="2023-04-17T16:46:57.033" v="578" actId="14100"/>
        <pc:sldMkLst>
          <pc:docMk/>
          <pc:sldMk cId="326386342" sldId="823"/>
        </pc:sldMkLst>
        <pc:picChg chg="add mod">
          <ac:chgData name="JOSE MANUEL FRADEJAS RUEDA" userId="ebe4cb30-8ebb-493a-832a-7a9193aed7f5" providerId="ADAL" clId="{7535057A-59B9-534A-98E3-1A76DAEC2BF9}" dt="2023-04-17T16:46:14.767" v="575" actId="1076"/>
          <ac:picMkLst>
            <pc:docMk/>
            <pc:sldMk cId="326386342" sldId="823"/>
            <ac:picMk id="2" creationId="{232C796C-E1B9-7277-010D-EA97A07F65C0}"/>
          </ac:picMkLst>
        </pc:picChg>
        <pc:picChg chg="add mod">
          <ac:chgData name="JOSE MANUEL FRADEJAS RUEDA" userId="ebe4cb30-8ebb-493a-832a-7a9193aed7f5" providerId="ADAL" clId="{7535057A-59B9-534A-98E3-1A76DAEC2BF9}" dt="2023-04-17T16:46:57.033" v="578" actId="14100"/>
          <ac:picMkLst>
            <pc:docMk/>
            <pc:sldMk cId="326386342" sldId="823"/>
            <ac:picMk id="3" creationId="{86CDEF76-C6F3-FEF6-6F3E-1DF483256E01}"/>
          </ac:picMkLst>
        </pc:picChg>
      </pc:sldChg>
      <pc:sldChg chg="addSp delSp modSp add mod">
        <pc:chgData name="JOSE MANUEL FRADEJAS RUEDA" userId="ebe4cb30-8ebb-493a-832a-7a9193aed7f5" providerId="ADAL" clId="{7535057A-59B9-534A-98E3-1A76DAEC2BF9}" dt="2023-04-17T17:00:16.666" v="589" actId="1076"/>
        <pc:sldMkLst>
          <pc:docMk/>
          <pc:sldMk cId="877407537" sldId="824"/>
        </pc:sldMkLst>
        <pc:picChg chg="add del mod">
          <ac:chgData name="JOSE MANUEL FRADEJAS RUEDA" userId="ebe4cb30-8ebb-493a-832a-7a9193aed7f5" providerId="ADAL" clId="{7535057A-59B9-534A-98E3-1A76DAEC2BF9}" dt="2023-04-17T16:58:27.628" v="583" actId="478"/>
          <ac:picMkLst>
            <pc:docMk/>
            <pc:sldMk cId="877407537" sldId="824"/>
            <ac:picMk id="3" creationId="{65CF7B9D-EE82-34E4-8A4B-F256848147FE}"/>
          </ac:picMkLst>
        </pc:picChg>
        <pc:picChg chg="add mod">
          <ac:chgData name="JOSE MANUEL FRADEJAS RUEDA" userId="ebe4cb30-8ebb-493a-832a-7a9193aed7f5" providerId="ADAL" clId="{7535057A-59B9-534A-98E3-1A76DAEC2BF9}" dt="2023-04-17T17:00:16.666" v="589" actId="1076"/>
          <ac:picMkLst>
            <pc:docMk/>
            <pc:sldMk cId="877407537" sldId="824"/>
            <ac:picMk id="5" creationId="{F3AAE694-D0F5-4AD2-FB7C-39F2F27C42E0}"/>
          </ac:picMkLst>
        </pc:picChg>
      </pc:sldChg>
      <pc:sldChg chg="addSp modSp add mod ord">
        <pc:chgData name="JOSE MANUEL FRADEJAS RUEDA" userId="ebe4cb30-8ebb-493a-832a-7a9193aed7f5" providerId="ADAL" clId="{7535057A-59B9-534A-98E3-1A76DAEC2BF9}" dt="2023-04-17T16:41:36.815" v="544"/>
        <pc:sldMkLst>
          <pc:docMk/>
          <pc:sldMk cId="2667302055" sldId="828"/>
        </pc:sldMkLst>
        <pc:spChg chg="add mod">
          <ac:chgData name="JOSE MANUEL FRADEJAS RUEDA" userId="ebe4cb30-8ebb-493a-832a-7a9193aed7f5" providerId="ADAL" clId="{7535057A-59B9-534A-98E3-1A76DAEC2BF9}" dt="2023-04-17T16:41:36.815" v="544"/>
          <ac:spMkLst>
            <pc:docMk/>
            <pc:sldMk cId="2667302055" sldId="828"/>
            <ac:spMk id="4" creationId="{13662CA7-5B42-00ED-41EF-E551547695E8}"/>
          </ac:spMkLst>
        </pc:spChg>
        <pc:picChg chg="add mod">
          <ac:chgData name="JOSE MANUEL FRADEJAS RUEDA" userId="ebe4cb30-8ebb-493a-832a-7a9193aed7f5" providerId="ADAL" clId="{7535057A-59B9-534A-98E3-1A76DAEC2BF9}" dt="2023-04-17T16:40:58.310" v="541" actId="1076"/>
          <ac:picMkLst>
            <pc:docMk/>
            <pc:sldMk cId="2667302055" sldId="828"/>
            <ac:picMk id="3" creationId="{2686A2AE-8442-AC41-91A0-F2617AB42610}"/>
          </ac:picMkLst>
        </pc:picChg>
      </pc:sldChg>
    </pc:docChg>
  </pc:docChgLst>
  <pc:docChgLst>
    <pc:chgData name="JOSE MANUEL FRADEJAS RUEDA" userId="ebe4cb30-8ebb-493a-832a-7a9193aed7f5" providerId="ADAL" clId="{DA8CBCC3-1F9A-0945-86B3-3B359B80F07B}"/>
    <pc:docChg chg="undo custSel addSld delSld modSld sldOrd">
      <pc:chgData name="JOSE MANUEL FRADEJAS RUEDA" userId="ebe4cb30-8ebb-493a-832a-7a9193aed7f5" providerId="ADAL" clId="{DA8CBCC3-1F9A-0945-86B3-3B359B80F07B}" dt="2023-05-05T11:09:11.243" v="579" actId="207"/>
      <pc:docMkLst>
        <pc:docMk/>
      </pc:docMkLst>
      <pc:sldChg chg="modSp mod">
        <pc:chgData name="JOSE MANUEL FRADEJAS RUEDA" userId="ebe4cb30-8ebb-493a-832a-7a9193aed7f5" providerId="ADAL" clId="{DA8CBCC3-1F9A-0945-86B3-3B359B80F07B}" dt="2023-05-05T11:09:11.243" v="579" actId="207"/>
        <pc:sldMkLst>
          <pc:docMk/>
          <pc:sldMk cId="3516919651" sldId="782"/>
        </pc:sldMkLst>
        <pc:spChg chg="mod">
          <ac:chgData name="JOSE MANUEL FRADEJAS RUEDA" userId="ebe4cb30-8ebb-493a-832a-7a9193aed7f5" providerId="ADAL" clId="{DA8CBCC3-1F9A-0945-86B3-3B359B80F07B}" dt="2023-05-05T11:09:11.243" v="579" actId="207"/>
          <ac:spMkLst>
            <pc:docMk/>
            <pc:sldMk cId="3516919651" sldId="782"/>
            <ac:spMk id="6" creationId="{EF7503B3-86E3-C9C0-F58F-8CD0A48B4884}"/>
          </ac:spMkLst>
        </pc:spChg>
      </pc:sldChg>
      <pc:sldChg chg="addSp modSp mod">
        <pc:chgData name="JOSE MANUEL FRADEJAS RUEDA" userId="ebe4cb30-8ebb-493a-832a-7a9193aed7f5" providerId="ADAL" clId="{DA8CBCC3-1F9A-0945-86B3-3B359B80F07B}" dt="2023-05-05T10:43:05.659" v="433" actId="14100"/>
        <pc:sldMkLst>
          <pc:docMk/>
          <pc:sldMk cId="3511442363" sldId="786"/>
        </pc:sldMkLst>
        <pc:spChg chg="mod">
          <ac:chgData name="JOSE MANUEL FRADEJAS RUEDA" userId="ebe4cb30-8ebb-493a-832a-7a9193aed7f5" providerId="ADAL" clId="{DA8CBCC3-1F9A-0945-86B3-3B359B80F07B}" dt="2023-05-05T10:41:58.784" v="429" actId="20577"/>
          <ac:spMkLst>
            <pc:docMk/>
            <pc:sldMk cId="3511442363" sldId="786"/>
            <ac:spMk id="2" creationId="{DDA0BECD-F867-E76A-5C90-DADB4E2C7E50}"/>
          </ac:spMkLst>
        </pc:spChg>
        <pc:picChg chg="add mod">
          <ac:chgData name="JOSE MANUEL FRADEJAS RUEDA" userId="ebe4cb30-8ebb-493a-832a-7a9193aed7f5" providerId="ADAL" clId="{DA8CBCC3-1F9A-0945-86B3-3B359B80F07B}" dt="2023-05-05T10:43:05.659" v="433" actId="14100"/>
          <ac:picMkLst>
            <pc:docMk/>
            <pc:sldMk cId="3511442363" sldId="786"/>
            <ac:picMk id="3" creationId="{0C85F118-E4AB-4B49-27DD-B9C5DA595D4C}"/>
          </ac:picMkLst>
        </pc:picChg>
      </pc:sldChg>
      <pc:sldChg chg="addSp delSp modSp mod">
        <pc:chgData name="JOSE MANUEL FRADEJAS RUEDA" userId="ebe4cb30-8ebb-493a-832a-7a9193aed7f5" providerId="ADAL" clId="{DA8CBCC3-1F9A-0945-86B3-3B359B80F07B}" dt="2023-05-05T10:48:04.851" v="436" actId="478"/>
        <pc:sldMkLst>
          <pc:docMk/>
          <pc:sldMk cId="1259927046" sldId="792"/>
        </pc:sldMkLst>
        <pc:spChg chg="del">
          <ac:chgData name="JOSE MANUEL FRADEJAS RUEDA" userId="ebe4cb30-8ebb-493a-832a-7a9193aed7f5" providerId="ADAL" clId="{DA8CBCC3-1F9A-0945-86B3-3B359B80F07B}" dt="2023-05-05T10:48:01.645" v="435" actId="478"/>
          <ac:spMkLst>
            <pc:docMk/>
            <pc:sldMk cId="1259927046" sldId="792"/>
            <ac:spMk id="6" creationId="{B627CA40-54D1-4D6A-6546-AFF06E534BF9}"/>
          </ac:spMkLst>
        </pc:spChg>
        <pc:spChg chg="del">
          <ac:chgData name="JOSE MANUEL FRADEJAS RUEDA" userId="ebe4cb30-8ebb-493a-832a-7a9193aed7f5" providerId="ADAL" clId="{DA8CBCC3-1F9A-0945-86B3-3B359B80F07B}" dt="2023-05-05T10:48:04.851" v="436" actId="478"/>
          <ac:spMkLst>
            <pc:docMk/>
            <pc:sldMk cId="1259927046" sldId="792"/>
            <ac:spMk id="7" creationId="{EB99877B-A798-9DE4-23B9-C30B7A7EE3B4}"/>
          </ac:spMkLst>
        </pc:spChg>
        <pc:picChg chg="add del mod">
          <ac:chgData name="JOSE MANUEL FRADEJAS RUEDA" userId="ebe4cb30-8ebb-493a-832a-7a9193aed7f5" providerId="ADAL" clId="{DA8CBCC3-1F9A-0945-86B3-3B359B80F07B}" dt="2023-05-05T10:17:10.259" v="5" actId="478"/>
          <ac:picMkLst>
            <pc:docMk/>
            <pc:sldMk cId="1259927046" sldId="792"/>
            <ac:picMk id="8" creationId="{5C81D701-B52C-7B4C-B354-793C26C685B4}"/>
          </ac:picMkLst>
        </pc:picChg>
      </pc:sldChg>
      <pc:sldChg chg="ord">
        <pc:chgData name="JOSE MANUEL FRADEJAS RUEDA" userId="ebe4cb30-8ebb-493a-832a-7a9193aed7f5" providerId="ADAL" clId="{DA8CBCC3-1F9A-0945-86B3-3B359B80F07B}" dt="2023-05-05T10:54:01.615" v="467" actId="20578"/>
        <pc:sldMkLst>
          <pc:docMk/>
          <pc:sldMk cId="4172689197" sldId="795"/>
        </pc:sldMkLst>
      </pc:sldChg>
      <pc:sldChg chg="addSp modSp mod">
        <pc:chgData name="JOSE MANUEL FRADEJAS RUEDA" userId="ebe4cb30-8ebb-493a-832a-7a9193aed7f5" providerId="ADAL" clId="{DA8CBCC3-1F9A-0945-86B3-3B359B80F07B}" dt="2023-05-05T11:01:12.045" v="537" actId="1038"/>
        <pc:sldMkLst>
          <pc:docMk/>
          <pc:sldMk cId="4031929757" sldId="796"/>
        </pc:sldMkLst>
        <pc:spChg chg="add mod">
          <ac:chgData name="JOSE MANUEL FRADEJAS RUEDA" userId="ebe4cb30-8ebb-493a-832a-7a9193aed7f5" providerId="ADAL" clId="{DA8CBCC3-1F9A-0945-86B3-3B359B80F07B}" dt="2023-05-05T11:01:12.045" v="537" actId="1038"/>
          <ac:spMkLst>
            <pc:docMk/>
            <pc:sldMk cId="4031929757" sldId="796"/>
            <ac:spMk id="2" creationId="{5815A699-05F7-900D-7B67-450E5E43682F}"/>
          </ac:spMkLst>
        </pc:spChg>
        <pc:spChg chg="mod">
          <ac:chgData name="JOSE MANUEL FRADEJAS RUEDA" userId="ebe4cb30-8ebb-493a-832a-7a9193aed7f5" providerId="ADAL" clId="{DA8CBCC3-1F9A-0945-86B3-3B359B80F07B}" dt="2023-05-05T11:00:27.707" v="491" actId="20577"/>
          <ac:spMkLst>
            <pc:docMk/>
            <pc:sldMk cId="4031929757" sldId="796"/>
            <ac:spMk id="3" creationId="{FB566239-F388-CA27-41C3-400F513572AB}"/>
          </ac:spMkLst>
        </pc:spChg>
      </pc:sldChg>
      <pc:sldChg chg="ord">
        <pc:chgData name="JOSE MANUEL FRADEJAS RUEDA" userId="ebe4cb30-8ebb-493a-832a-7a9193aed7f5" providerId="ADAL" clId="{DA8CBCC3-1F9A-0945-86B3-3B359B80F07B}" dt="2023-05-05T10:54:01.615" v="467" actId="20578"/>
        <pc:sldMkLst>
          <pc:docMk/>
          <pc:sldMk cId="1568348379" sldId="797"/>
        </pc:sldMkLst>
      </pc:sldChg>
      <pc:sldChg chg="addSp modSp mod">
        <pc:chgData name="JOSE MANUEL FRADEJAS RUEDA" userId="ebe4cb30-8ebb-493a-832a-7a9193aed7f5" providerId="ADAL" clId="{DA8CBCC3-1F9A-0945-86B3-3B359B80F07B}" dt="2023-05-05T10:58:54.131" v="475" actId="1036"/>
        <pc:sldMkLst>
          <pc:docMk/>
          <pc:sldMk cId="1375513916" sldId="817"/>
        </pc:sldMkLst>
        <pc:picChg chg="add mod">
          <ac:chgData name="JOSE MANUEL FRADEJAS RUEDA" userId="ebe4cb30-8ebb-493a-832a-7a9193aed7f5" providerId="ADAL" clId="{DA8CBCC3-1F9A-0945-86B3-3B359B80F07B}" dt="2023-05-05T10:58:54.131" v="475" actId="1036"/>
          <ac:picMkLst>
            <pc:docMk/>
            <pc:sldMk cId="1375513916" sldId="817"/>
            <ac:picMk id="8" creationId="{C643997F-5D92-7B15-DF92-73D452292D37}"/>
          </ac:picMkLst>
        </pc:picChg>
      </pc:sldChg>
      <pc:sldChg chg="del">
        <pc:chgData name="JOSE MANUEL FRADEJAS RUEDA" userId="ebe4cb30-8ebb-493a-832a-7a9193aed7f5" providerId="ADAL" clId="{DA8CBCC3-1F9A-0945-86B3-3B359B80F07B}" dt="2023-05-05T11:03:46.318" v="538" actId="2696"/>
        <pc:sldMkLst>
          <pc:docMk/>
          <pc:sldMk cId="3495045792" sldId="819"/>
        </pc:sldMkLst>
      </pc:sldChg>
      <pc:sldChg chg="addSp modSp mod">
        <pc:chgData name="JOSE MANUEL FRADEJAS RUEDA" userId="ebe4cb30-8ebb-493a-832a-7a9193aed7f5" providerId="ADAL" clId="{DA8CBCC3-1F9A-0945-86B3-3B359B80F07B}" dt="2023-05-05T11:05:22.470" v="553" actId="20577"/>
        <pc:sldMkLst>
          <pc:docMk/>
          <pc:sldMk cId="2667302055" sldId="828"/>
        </pc:sldMkLst>
        <pc:spChg chg="add mod">
          <ac:chgData name="JOSE MANUEL FRADEJAS RUEDA" userId="ebe4cb30-8ebb-493a-832a-7a9193aed7f5" providerId="ADAL" clId="{DA8CBCC3-1F9A-0945-86B3-3B359B80F07B}" dt="2023-05-05T11:05:06.924" v="539"/>
          <ac:spMkLst>
            <pc:docMk/>
            <pc:sldMk cId="2667302055" sldId="828"/>
            <ac:spMk id="2" creationId="{8AAFD02A-3EDE-C1E0-6E14-62E491F6EE9E}"/>
          </ac:spMkLst>
        </pc:spChg>
        <pc:spChg chg="mod">
          <ac:chgData name="JOSE MANUEL FRADEJAS RUEDA" userId="ebe4cb30-8ebb-493a-832a-7a9193aed7f5" providerId="ADAL" clId="{DA8CBCC3-1F9A-0945-86B3-3B359B80F07B}" dt="2023-05-05T11:05:22.470" v="553" actId="20577"/>
          <ac:spMkLst>
            <pc:docMk/>
            <pc:sldMk cId="2667302055" sldId="828"/>
            <ac:spMk id="4" creationId="{13662CA7-5B42-00ED-41EF-E551547695E8}"/>
          </ac:spMkLst>
        </pc:spChg>
      </pc:sldChg>
      <pc:sldChg chg="addSp delSp modSp mod ord">
        <pc:chgData name="JOSE MANUEL FRADEJAS RUEDA" userId="ebe4cb30-8ebb-493a-832a-7a9193aed7f5" providerId="ADAL" clId="{DA8CBCC3-1F9A-0945-86B3-3B359B80F07B}" dt="2023-05-05T10:51:06.244" v="466" actId="478"/>
        <pc:sldMkLst>
          <pc:docMk/>
          <pc:sldMk cId="1988591775" sldId="832"/>
        </pc:sldMkLst>
        <pc:spChg chg="add del mod">
          <ac:chgData name="JOSE MANUEL FRADEJAS RUEDA" userId="ebe4cb30-8ebb-493a-832a-7a9193aed7f5" providerId="ADAL" clId="{DA8CBCC3-1F9A-0945-86B3-3B359B80F07B}" dt="2023-05-05T10:50:28.553" v="447" actId="478"/>
          <ac:spMkLst>
            <pc:docMk/>
            <pc:sldMk cId="1988591775" sldId="832"/>
            <ac:spMk id="2" creationId="{98E12EF7-15E8-6AB4-E6C7-005C176F8BAB}"/>
          </ac:spMkLst>
        </pc:spChg>
        <pc:spChg chg="add del mod">
          <ac:chgData name="JOSE MANUEL FRADEJAS RUEDA" userId="ebe4cb30-8ebb-493a-832a-7a9193aed7f5" providerId="ADAL" clId="{DA8CBCC3-1F9A-0945-86B3-3B359B80F07B}" dt="2023-05-05T10:51:06.244" v="466" actId="478"/>
          <ac:spMkLst>
            <pc:docMk/>
            <pc:sldMk cId="1988591775" sldId="832"/>
            <ac:spMk id="3" creationId="{5C23F497-9D2F-4402-5FA3-07C6C7248AEB}"/>
          </ac:spMkLst>
        </pc:spChg>
      </pc:sldChg>
      <pc:sldChg chg="ord">
        <pc:chgData name="JOSE MANUEL FRADEJAS RUEDA" userId="ebe4cb30-8ebb-493a-832a-7a9193aed7f5" providerId="ADAL" clId="{DA8CBCC3-1F9A-0945-86B3-3B359B80F07B}" dt="2023-05-05T10:49:48.977" v="439" actId="20578"/>
        <pc:sldMkLst>
          <pc:docMk/>
          <pc:sldMk cId="2509841350" sldId="834"/>
        </pc:sldMkLst>
      </pc:sldChg>
      <pc:sldChg chg="modSp mod">
        <pc:chgData name="JOSE MANUEL FRADEJAS RUEDA" userId="ebe4cb30-8ebb-493a-832a-7a9193aed7f5" providerId="ADAL" clId="{DA8CBCC3-1F9A-0945-86B3-3B359B80F07B}" dt="2023-05-05T11:07:59.710" v="575" actId="948"/>
        <pc:sldMkLst>
          <pc:docMk/>
          <pc:sldMk cId="1680372279" sldId="839"/>
        </pc:sldMkLst>
        <pc:spChg chg="mod">
          <ac:chgData name="JOSE MANUEL FRADEJAS RUEDA" userId="ebe4cb30-8ebb-493a-832a-7a9193aed7f5" providerId="ADAL" clId="{DA8CBCC3-1F9A-0945-86B3-3B359B80F07B}" dt="2023-05-05T11:07:59.710" v="575" actId="948"/>
          <ac:spMkLst>
            <pc:docMk/>
            <pc:sldMk cId="1680372279" sldId="839"/>
            <ac:spMk id="4" creationId="{3DD65506-848C-4C2F-8268-638D24DFD498}"/>
          </ac:spMkLst>
        </pc:spChg>
      </pc:sldChg>
      <pc:sldChg chg="addSp delSp modSp add mod">
        <pc:chgData name="JOSE MANUEL FRADEJAS RUEDA" userId="ebe4cb30-8ebb-493a-832a-7a9193aed7f5" providerId="ADAL" clId="{DA8CBCC3-1F9A-0945-86B3-3B359B80F07B}" dt="2023-05-05T10:32:46.844" v="423" actId="13926"/>
        <pc:sldMkLst>
          <pc:docMk/>
          <pc:sldMk cId="2005593934" sldId="840"/>
        </pc:sldMkLst>
        <pc:spChg chg="add mod">
          <ac:chgData name="JOSE MANUEL FRADEJAS RUEDA" userId="ebe4cb30-8ebb-493a-832a-7a9193aed7f5" providerId="ADAL" clId="{DA8CBCC3-1F9A-0945-86B3-3B359B80F07B}" dt="2023-05-05T10:32:26.304" v="421" actId="207"/>
          <ac:spMkLst>
            <pc:docMk/>
            <pc:sldMk cId="2005593934" sldId="840"/>
            <ac:spMk id="2" creationId="{1456B03C-8773-C33C-AB52-01EED157970B}"/>
          </ac:spMkLst>
        </pc:spChg>
        <pc:spChg chg="del">
          <ac:chgData name="JOSE MANUEL FRADEJAS RUEDA" userId="ebe4cb30-8ebb-493a-832a-7a9193aed7f5" providerId="ADAL" clId="{DA8CBCC3-1F9A-0945-86B3-3B359B80F07B}" dt="2023-05-05T10:17:17.807" v="8" actId="478"/>
          <ac:spMkLst>
            <pc:docMk/>
            <pc:sldMk cId="2005593934" sldId="840"/>
            <ac:spMk id="4" creationId="{BFA75DB2-D5C6-05E7-E520-61922E244A45}"/>
          </ac:spMkLst>
        </pc:spChg>
        <pc:spChg chg="del">
          <ac:chgData name="JOSE MANUEL FRADEJAS RUEDA" userId="ebe4cb30-8ebb-493a-832a-7a9193aed7f5" providerId="ADAL" clId="{DA8CBCC3-1F9A-0945-86B3-3B359B80F07B}" dt="2023-05-05T10:17:16.007" v="7" actId="478"/>
          <ac:spMkLst>
            <pc:docMk/>
            <pc:sldMk cId="2005593934" sldId="840"/>
            <ac:spMk id="5" creationId="{F1660915-0E07-65F5-B049-08232C92AF5D}"/>
          </ac:spMkLst>
        </pc:spChg>
        <pc:spChg chg="del">
          <ac:chgData name="JOSE MANUEL FRADEJAS RUEDA" userId="ebe4cb30-8ebb-493a-832a-7a9193aed7f5" providerId="ADAL" clId="{DA8CBCC3-1F9A-0945-86B3-3B359B80F07B}" dt="2023-05-05T10:17:21.711" v="10" actId="478"/>
          <ac:spMkLst>
            <pc:docMk/>
            <pc:sldMk cId="2005593934" sldId="840"/>
            <ac:spMk id="6" creationId="{B627CA40-54D1-4D6A-6546-AFF06E534BF9}"/>
          </ac:spMkLst>
        </pc:spChg>
        <pc:spChg chg="del">
          <ac:chgData name="JOSE MANUEL FRADEJAS RUEDA" userId="ebe4cb30-8ebb-493a-832a-7a9193aed7f5" providerId="ADAL" clId="{DA8CBCC3-1F9A-0945-86B3-3B359B80F07B}" dt="2023-05-05T10:17:19.729" v="9" actId="478"/>
          <ac:spMkLst>
            <pc:docMk/>
            <pc:sldMk cId="2005593934" sldId="840"/>
            <ac:spMk id="7" creationId="{EB99877B-A798-9DE4-23B9-C30B7A7EE3B4}"/>
          </ac:spMkLst>
        </pc:spChg>
        <pc:spChg chg="add mod">
          <ac:chgData name="JOSE MANUEL FRADEJAS RUEDA" userId="ebe4cb30-8ebb-493a-832a-7a9193aed7f5" providerId="ADAL" clId="{DA8CBCC3-1F9A-0945-86B3-3B359B80F07B}" dt="2023-05-05T10:32:46.844" v="423" actId="13926"/>
          <ac:spMkLst>
            <pc:docMk/>
            <pc:sldMk cId="2005593934" sldId="840"/>
            <ac:spMk id="13" creationId="{9445BDD3-94FB-B039-FCF2-C347BAD0CC14}"/>
          </ac:spMkLst>
        </pc:spChg>
        <pc:picChg chg="del">
          <ac:chgData name="JOSE MANUEL FRADEJAS RUEDA" userId="ebe4cb30-8ebb-493a-832a-7a9193aed7f5" providerId="ADAL" clId="{DA8CBCC3-1F9A-0945-86B3-3B359B80F07B}" dt="2023-05-05T10:17:13.028" v="6" actId="478"/>
          <ac:picMkLst>
            <pc:docMk/>
            <pc:sldMk cId="2005593934" sldId="840"/>
            <ac:picMk id="3" creationId="{E9B50052-1E8D-D363-D046-9A8065715219}"/>
          </ac:picMkLst>
        </pc:picChg>
        <pc:picChg chg="mod">
          <ac:chgData name="JOSE MANUEL FRADEJAS RUEDA" userId="ebe4cb30-8ebb-493a-832a-7a9193aed7f5" providerId="ADAL" clId="{DA8CBCC3-1F9A-0945-86B3-3B359B80F07B}" dt="2023-05-05T10:29:54.200" v="353" actId="1076"/>
          <ac:picMkLst>
            <pc:docMk/>
            <pc:sldMk cId="2005593934" sldId="840"/>
            <ac:picMk id="8" creationId="{5C81D701-B52C-7B4C-B354-793C26C685B4}"/>
          </ac:picMkLst>
        </pc:picChg>
        <pc:picChg chg="add mod">
          <ac:chgData name="JOSE MANUEL FRADEJAS RUEDA" userId="ebe4cb30-8ebb-493a-832a-7a9193aed7f5" providerId="ADAL" clId="{DA8CBCC3-1F9A-0945-86B3-3B359B80F07B}" dt="2023-05-05T10:31:37.076" v="381" actId="1076"/>
          <ac:picMkLst>
            <pc:docMk/>
            <pc:sldMk cId="2005593934" sldId="840"/>
            <ac:picMk id="10" creationId="{796FFED4-3C7C-A0F2-D5EA-2CE77D9F223A}"/>
          </ac:picMkLst>
        </pc:picChg>
        <pc:picChg chg="add mod">
          <ac:chgData name="JOSE MANUEL FRADEJAS RUEDA" userId="ebe4cb30-8ebb-493a-832a-7a9193aed7f5" providerId="ADAL" clId="{DA8CBCC3-1F9A-0945-86B3-3B359B80F07B}" dt="2023-05-05T10:31:34.723" v="380" actId="1076"/>
          <ac:picMkLst>
            <pc:docMk/>
            <pc:sldMk cId="2005593934" sldId="840"/>
            <ac:picMk id="12" creationId="{85361BF0-D86D-0EC2-C979-0CB6BE59583A}"/>
          </ac:picMkLst>
        </pc:picChg>
      </pc:sldChg>
      <pc:sldChg chg="addSp delSp modSp add mod">
        <pc:chgData name="JOSE MANUEL FRADEJAS RUEDA" userId="ebe4cb30-8ebb-493a-832a-7a9193aed7f5" providerId="ADAL" clId="{DA8CBCC3-1F9A-0945-86B3-3B359B80F07B}" dt="2023-05-05T10:41:15.027" v="427" actId="1076"/>
        <pc:sldMkLst>
          <pc:docMk/>
          <pc:sldMk cId="609229834" sldId="841"/>
        </pc:sldMkLst>
        <pc:spChg chg="del">
          <ac:chgData name="JOSE MANUEL FRADEJAS RUEDA" userId="ebe4cb30-8ebb-493a-832a-7a9193aed7f5" providerId="ADAL" clId="{DA8CBCC3-1F9A-0945-86B3-3B359B80F07B}" dt="2023-05-05T10:37:38.093" v="425" actId="478"/>
          <ac:spMkLst>
            <pc:docMk/>
            <pc:sldMk cId="609229834" sldId="841"/>
            <ac:spMk id="6" creationId="{EF7503B3-86E3-C9C0-F58F-8CD0A48B4884}"/>
          </ac:spMkLst>
        </pc:spChg>
        <pc:picChg chg="add mod">
          <ac:chgData name="JOSE MANUEL FRADEJAS RUEDA" userId="ebe4cb30-8ebb-493a-832a-7a9193aed7f5" providerId="ADAL" clId="{DA8CBCC3-1F9A-0945-86B3-3B359B80F07B}" dt="2023-05-05T10:41:15.027" v="427" actId="1076"/>
          <ac:picMkLst>
            <pc:docMk/>
            <pc:sldMk cId="609229834" sldId="841"/>
            <ac:picMk id="1026" creationId="{6763B893-ED70-D1D2-0BAD-350025E09E3B}"/>
          </ac:picMkLst>
        </pc:picChg>
      </pc:sldChg>
      <pc:sldChg chg="addSp modSp add mod">
        <pc:chgData name="JOSE MANUEL FRADEJAS RUEDA" userId="ebe4cb30-8ebb-493a-832a-7a9193aed7f5" providerId="ADAL" clId="{DA8CBCC3-1F9A-0945-86B3-3B359B80F07B}" dt="2023-05-05T10:48:34.134" v="438" actId="1076"/>
        <pc:sldMkLst>
          <pc:docMk/>
          <pc:sldMk cId="3127507087" sldId="842"/>
        </pc:sldMkLst>
        <pc:picChg chg="add mod">
          <ac:chgData name="JOSE MANUEL FRADEJAS RUEDA" userId="ebe4cb30-8ebb-493a-832a-7a9193aed7f5" providerId="ADAL" clId="{DA8CBCC3-1F9A-0945-86B3-3B359B80F07B}" dt="2023-05-05T10:48:34.134" v="438" actId="1076"/>
          <ac:picMkLst>
            <pc:docMk/>
            <pc:sldMk cId="3127507087" sldId="842"/>
            <ac:picMk id="2" creationId="{01AAC9AE-8B31-4DA5-35D8-5858F5F680F3}"/>
          </ac:picMkLst>
        </pc:picChg>
      </pc:sldChg>
      <pc:sldChg chg="add del">
        <pc:chgData name="JOSE MANUEL FRADEJAS RUEDA" userId="ebe4cb30-8ebb-493a-832a-7a9193aed7f5" providerId="ADAL" clId="{DA8CBCC3-1F9A-0945-86B3-3B359B80F07B}" dt="2023-05-05T11:00:04.935" v="477" actId="2696"/>
        <pc:sldMkLst>
          <pc:docMk/>
          <pc:sldMk cId="3515662270" sldId="843"/>
        </pc:sldMkLst>
      </pc:sldChg>
    </pc:docChg>
  </pc:docChgLst>
</pc:chgInfo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1:11:51.401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5664 0 15368,'-30'20'296,"2"-7"1,8 0 0,-2 0-126,-4-2-151,4 7 0,-6-14 61,8 9 0,1-6-29,-1 6 0,-6 0-96,0 6 1,4-6-24,3 0 31,12-8 0,-19 6 55,13-5 1,-4-1-29,-3 8 17,9-9 17,-6 13-2,-3-6 0,-2 2 1,-4 0 0,11-6 10,2 6 1,0-6 0,-7 6 1,7-7-75,0 7 0,6-6-3,-6 6 1,7-7-49,-7 7 0,6-6 71,-6 6 0,7 0 23,-7 7 1,6-7-14,-6 0-15,9 0 1,-14 6-60,5 1 0,2-7 76,-2 0 1,7 0 7,-7 7 0,6-7-6,-6 0 0,6 0 42,-6 7-77,9-1 41,-13 1 20,6-1 1,-2 8-24,0-1 1,6-7 17,-6-6 20,9 0 0,-7 7 103,4 0-84,5-1 0,-9 7-54,5 1 1,1-1-1,-8-7-16,9 1 0,-7 6-8,4 0 19,5-8 12,-15 8 118,15-13-33,-7 15 0,7-2 24,-5 0-126,5 0 1,-9-6-98,5 0 102,3-1-17,-5 1 0,6-1 37,-5 1 138,5 0 0,-7 1-145,9 6 1,-6-10 2,-1 9-32,1-9-7,-3 21 7,7-17 21,-7 8 74,9-1 0,-2 0-50,-5 5-38,5-5 10,-7 1 1,7-1 0,-4 4 6,3-12-1,-5 6-5,8-13 28,0 24 0,-2-8-7,-5 3-9,5-3 19,-7-10-47,9 1 3,0 8 1,0-4 12,0 9 0,-2-16 0,-5 3 1,5-3-2,-4 9 1,4-8 11,2 8 56,0-17-57,0 17-23,0-15 27,0 8-2,0-8-50,0 6 13,0-6 0,-3 9 27,-3 0-18,4-10 21,-7 8-19,9-7 0,0 11-27,0 4 3,0-13-3,0 13 42,-9-15 1,7 11 3,-4 4 3,3-13 6,3 13-9,0-15-3,0 0-38,0 6-72,0-6 85,0 0-32,-8 6 0,5 3-26,-3 13 97,4-14 1,0 14-47,-5-14 82,5 5-35,-7 5-32,9-8 0,-6 10-56,-1-5 62,1-13 10,6 13 0,-3-8-5,-3 8 1,4-4 16,-5-3 0,3-10-22,-3 10 0,5 5 6,-4 9 1,1-11-34,-1-3 0,1 3-10,-8 4-158,9 0 140,-5-6 1,7-7-54,-5 0-56,5-8 30,-15 21 116,15-13 0,-9 15 50,4-8 0,3-1-15,-9 1 1,6-5-39,-6 5 0,9-9 16,-3 15 14,-4-9 1,7 11-66,-9-8 34,9 0 0,-12 8 24,10 5 1,-7-9-28,6 2 0,-1-9 22,1 9 0,3-4 20,-9-2 0,8 1-19,-1 6 1,-3-3 9,3 8 1,-8-6-1,6 5 45,-3-3 1,6 0-1,-1-1 0,-3-3-31,3 8 1,-3-8 14,2 2 1,5-2-22,-4 2 0,-3-8 6,3 8 1,-3-9 69,2 9 1,5-2-88,-4 3 0,1-12-19,-1 4 1,3-1-50,-3 8 1,-3-9 43,3 9 0,-3-15-25,2 9 23,5 4 1,-9-2 13,5 4 1,2-4 0,-7-1 31,2 6 1,0-10-21,3 9 0,4-6 0,-7 10 17,0-2 1,5-1-20,-9-8 0,6 10-99,-6 3 102,9-4 1,-12 10-3,10-6 1,-7-1 9,6 1 1,-6-6-48,7 7 0,-7-7 30,6 7 0,-2-16 77,3 3 1,2 2-33,-10 4 1,8 7-19,-7-7 0,6 0-44,-6-7 1,7 7-28,-7 1 0,6 1-41,-6-2 0,7-4 33,-8 4 1,4 4 48,-3 3 1,-5-2 5,5 1 1,2-8 122,-2 2 1,0 5-47,-7 2 0,7-3-39,0 3 1,7-14-32,-7 7 1,6-6-60,-6 13 1,7-9-1,-8 4 15,-1 0 0,4-4-16,-2 9 1,7-9 46,-7 2 0,6-4 1,-4-1-6,3 6 1,-6-10 14,8 9 31,-9-8 0,6 12 0,-6-6 36,2 2 0,6-4-33,-6-2 0,7 1-17,-8 12 1,4-3-30,-3-3 0,-5-3-16,5 8 0,-4-6 13,-3 7 1,7-9-7,0 2 0,6-4-72,-6-3 0,0 3 83,-6 4 0,-1 3-23,0 3 0,7-3 58,0-10 0,0 7-33,-6 1 0,-1 7 53,0-1 1,7-5-19,0-2 0,0 3-83,-6-3 1,6 7 76,0-7 1,2 2-68,-2-2 1,-5-8 36,5 8 1,2-9 18,-2 9 2,0-4 1,-7 6-13,1 5 1,6-11 10,0-3 1,0 3-5,-7 4 0,7 0 0,0-6-14,-2 0 0,4-1 0,-2 1 10,-3-1 0,6-6 10,-3 1 1,-1 5-5,-5 7 1,-1 3-12,1-3 0,-1-4 0,0 4-8,1-5 0,6-1 0,0 0-32,-2-1 1,-3 1 7,-2-1 1,1 1 0,-1 2 5,1 4 0,-3-2-11,-4 9 0,4-10 1,-4 6 38,4-1 0,3-6-25,-1 4 0,0 2 78,1-2 0,-1 7-49,1-7 0,-1 3 3,0-3 0,7-11-2,0 5 0,0-5-1,-6 4 0,5 1 7,1 0 1,0 1 12,-6 5 1,-1-4 0,1 4-1,-1-4 1,7-9 0,0 0-23,-2 3 1,4 1 0,-2 3 2,-3-1 0,-1 1 0,-3-1 2,1 1 0,6-7 0,0 0-4,-3 2 1,-1 3 3,-3 1 0,1 1 0,-1 0 1,-2-1-1,-4 1 1,4-1 53,-4 1 1,5 6-54,1 0 0,0 0-77,1-6 1,-1-7 121,1 0 1,-1 0-31,0 7 0,1-1-9,-1 1 0,7-7 50,0 0 1,0 0-10,-7 7 1,1-7-48,-1 0 1,1 0-5,-1 7 1,5-1 8,-5 1 1,11-7 28,-10 0 1,4 0-45,-5 7 1,0-7 0,1 0-34,-1 2 1,7-4 34,0 2 1,0-7 31,-7 7 0,7-6 17,0 6 1,7-6 106,-7 6 0,0 0-70,-7 6 1,0-6 3,1 0 0,4 1-101,-5 5 1,11-6 26,-10 0 0,3 0 16,-3 7-81,8-9 62,-7 6 1,14-12 30,-9 8 1,0-7 1,-7 7 1,1 0 15,-1 7 1,7-7-27,0 0 0,0 0 49,-7 7 0,1-7-108,-1 0 0,7-7 44,0 7-181,0-8 109,-7 12 45,10-6 2,1 0 10,0-2 1,5-7 13,-9 4-110,8-3 1,-6 7-272,5-3 391,4-5-60,-16 7-72,16-9 80,-15 9 111,15-7-68,-16 6-7,16 1 0,-15-4-6,3 8 0,4-7-2,-4 7 0,1-6 141,-6 6 1,-1 0-202,1 6 1,6-5-274,-1-1 71,1-9 229,-6 13 69,8-14 58,2 5 72,9-8-176,-8 0 14,5 9-31,-5-7-10,8 7 33,-9-9 1,5 2 7,-10 5-43,10-5-715,-5 6 0,27-25 0,4-5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1:12:14.229"/>
    </inkml:context>
    <inkml:brush xml:id="br0">
      <inkml:brushProperty name="width" value="0.34286" units="cm"/>
      <inkml:brushProperty name="height" value="0.34286" units="cm"/>
      <inkml:brushProperty name="color" value="#E71224"/>
    </inkml:brush>
  </inkml:definitions>
  <inkml:trace contextRef="#ctx0" brushRef="#br0">20 1 10115,'-11'15'861,"4"5"84,5 8-566,2-11 0,2 9-200,5-13-252,-5 5 0,7 4 221,-9 4 1,2-9 157,5 9-247,-5-17 0,6 26 121,-8-9 1,7-4-50,-1 4 1,3-13 170,-2 13-121,-5-8 1,13 19-86,-8-5 0,1-3-7,-1-3 0,-3-2-13,9 2 1,-6-4 29,6 4 0,-7 2 13,8-2 0,-8 0-20,7-6 1,-2 8 5,2 5 1,5-5-20,-5-2-23,-5-4 0,8 0-20,-10 4-32,9-4 0,-10 6 42,8-8 0,-7-1 5,7 1 1,-6-1-20,6 1 0,-2-5-41,2 5 1,4-11 30,-4 10 0,3-1 84,-3 8-1,4-11 36,-4 5 0,-2-5-119,2 4 1,0 1-39,7 0 1,-7-1-1,0 1 24,2-1 0,-4 1 0,2 0 1,2-1 0,-4 1 1,2-1-21,3 1 0,-6 0 109,3-1 0,1 1-77,5-1 1,1 1 11,-1 0 1,-6-7 50,0 0 0,-6 0-76,6 6 1,0 1-7,7 0 0,-7-7 0,0 0 28,2 2 0,-4-4 156,2 2 118,-9 0-228,14 7 1,-7-1-321,8 1 1,1-7 187,0 0 0,-7 0 65,0 7 0,0-1 35,6 1 0,-6-7 57,0 0-72,1 0 1,5 7 127,1-1 1,-1-6-35,1 0 0,0-6-208,-1 6 0,-6-7 205,0 7 0,3-2 18,10 2 69,-13 5 1,13-14 57,-13 9-187,-4-8-30,17 3-120,-13 1 0,15-5-1,-8 9 81,-1-8 0,7 6 421,1-5-357,-10-4 0,9 14-184,0-10 0,-4 7 260,4-6 0,-15 2-36,9-3 0,-5-2-31,5 9 1,-1-6-149,1 6 1,6-6-42,0 6 0,0-7 137,-6 7 16,8 0 1,0 0 194,5 0-227,-5-8-73,1 12 181,1-15 3,1 16-110,-3-16 0,-9 9-168,1-5 0,0-1 92,-1 8 1,-6-7 0,3 7-94,5 3 0,-1-5 84,6 2 1,-4-7 161,-3 7 0,3 0-150,4 7 0,-10-7-81,3 0 1,-4-6 300,5 6 117,0-9-213,-1 13-305,1-14 62,-9 14 1,6-13-61,-4 9 1,-2 1 0,2 5 78,2 1 1,-4-5 98,2 5 0,-6-5 60,6 11 1,-2-9 122,2 3 0,4-11-198,-4 10 1,-2-1-47,2 8 0,-6-9-23,6 9 0,-6-8-21,6 8 86,-9 4 0,11 1 13,-8 8-42,-1-17-7,-6 13 64,0-22 44,9 24 1,-7-7 43,5 9-324,-5-17 7,-2 13 160,0-22 0,0 18 73,0-5 1,0-9 129,0 9-40,0-17-5,0 17 0,0-6-29,0 12 0,0-8-5,0 3 0,6-8 1,1 14 1,-1-14-13,-6 8 1,0-8-28,0 14 0,0-14 16,0 8 0,-2-4-71,-4 10 0,4-2-86,-5-5 0,3-4 201,-3 4 1,3-2-17,-9 2 1,6-2 84,-6 8 1,7-8-136,-7 2 1,6-2-151,-6 3 0,6-6 169,-6 5 0,2-2 1,-4 0 100,2 2 0,7 1-116,-7-8 1,6-4-27,-6 5 0,0 2 179,-7 10 1,7-3 0,0-10-208,-2 1 1,4 0 47,-2-1 0,2 10 38,-2 3 1,-2-8 0,6 0 82,-2 0 0,5 0-9,-7-4 105,8-1-83,-12 1-66,15-1-42,-7 1 22,9 8 115,-9-6-38,7 15-50,-7-6 13,9-1-78,0-2 20,0 1 70,0-8 35,0 8 73,0-10-16,0 1-91,9 0 0,-5-1 53,9 1 1,-6-1-190,6 1 0,-6 0 77,6-1 1,0-6 15,6 0 0,-6-6-92,0 6 1,-4 0 65,11 7 1,-12-7-4,12 0 0,-5-7 110,5 7 0,-1-6 32,1 6 0,0-7-141,-1 7 0,1-6-103,-1 6 0,1-6-162,0 6 0,6 0 55,0 6 1,7 1 328,-7 0-127,0-1 0,-13-6 1,0 0 34,2 3 1,3-6-43,1 3 1,-6 1-26,0 5 1,0-6-23,7 0 0,-7-4-101,0 11 1,-6-12 1,6 12 1,-7 2 62,7 4 0,-6 2 59,6-2 1,-7-4-1,5 6 38,-2 1 0,4-12-6,-6 9 1,1-8-64,-1 8-119,-5-4-35,7-3 174,-9 1 48,9-1 12,-7 1 0,6 8 22,-8 5-25,0-5-56,0 9 44,0-6 1,0-1 0,-2 5 33,-4-9-4,4-8-42,-7-1 1,7-6-33,-5 8 46,5 1 1,-9 0 10,5-1-129,3-8 0,-8 7 102,5-5 0,2-2 66,-10 2 0,8-5 16,-7 12 0,6-11-28,-6 10 1,7-10-21,-7 4 1,6-6-49,-6 6 0,7 0 4,-8 6 22,10 1 217,-13-1-79,6 10 0,0-12-65,4 9 1,3-15 111,-2 9-58,3-5 48,-5 5-146,8 8 1,0 2 36,0 10 0,2-3-56,4-5 1,-1-3 46,8-10 57,-9 1 0,7-1 50,-4 1 1,-3-7-114,9 0 0,-7 0-27,8 7 0,-1 2-183,6 4 0,-6 2 81,0 5 0,0-5 157,7-8 0,-3-5 74,-3 4 1,3-10-32,-4 11 0,0-5-125,7 5 0,-12-7 131,12 0 0,2 0 16,4 6 0,2 1-27,-2 0 0,-2-1-173,9 1 0,-16-7 0,5 0-38,2 2 1,4 0 87,12-1 1,-10 3-66,-4-4 1,3-2-1,-3 2 11,-2 2 1,-3-4 0,-1 2 96,0 2 1,-1-4-119,1 2 1,2 0 35,4 7 1,-5 0 49,6-1 0,-6-4-33,-1 5 1,0-5-135,-1 11 1,1-4 184,-1-2 0,-1 8-80,-5 5 1,2 4 19,-8 2 0,1-2 1,-3-2 23,1-2 1,1-5 34,-7 11 0,0-4 4,0 11 0,0-12-4,0-1 1,0 0-108,0 6 1,-2-9-60,-5-3 0,-4 1-43,-8-2 0,-1 0 145,0-6 0,5-7 58,-4 0 0,3 0-5,-10 7 1,-2-1 30,2 1 0,6-7-61,7 0 1,0 0 172,-7 7 0,7-7 329,0 0-194,0 0-292,-6 15 0,1-4 100,5 9 1,2-14-101,5 7 1,1-6 10,-8 13 1,7-7-20,-7 6 0,8-12 43,-1 6 1,1-15 15,-1 9 1,2 4 7,-10 8 116,10-3-75,-5 8 0,7-16-5,-4 6 70,3-6-16,-5-1-25,8 0 0,0 1-79,0 5 0,2-10-2,4 3 191,-3-4 5,14 5 1,-13 0-213,10-1 0,-8-6-129,7 0 1,0-6 145,7 6 1,-7-6 24,0 6 0,-4 0-83,10 6 0,-10-6-35,11 0 0,-10-2 54,10 2-32,-13 5 1,19-14 70,-13 9 220,4-8-552,3 12-49,-1-6 309,1 8 0,-7 1-15,0 0 1,-6-1-43,6 1 0,-2 8-46,2 5 0,-2-5-59,-5-2-209,-4 5 278,7-1 0,-9 3 81,0 0 1,-7-14 41,1 7 0,-3-6 343,3 13 1,3-7-69,-3 6-61,-5-16-24,9 18-40,-7-20 177,9 14-27,0-9-222,0-8 9,0-2 0,2 0-171,5 4 29,-5-4-47,15 8 95,-6-6 4,9 8 203,-9 1-143,6-9 0,-12 0-28,8-5-57,-9-3 0,13 7-125,-3-3 0,-1-5-250,6 5 312,-12-5 0,25 0 434,-12 5-211,-5-5 1,9 9 47,-4-5-98,-5-4 0,5 7-109,-1-9 0,-6 2 39,7 5-119,-14-5 84,21 15 0,-14-12 6,13 8 1,-11-7-16,-2 7 23,-9-8 1,14 12-130,-5-4 0,-4 0-66,-3 7 157,5-14 0,-7 27 111,9-13-32,-8-5-200,12 11-69,-15-13-82,7 24 80,-9-15 194,0 15-17,0-7 84,0 1 10,0 6 0,-2-9-122,-5 5 1,3-11 36,-9-9 0,6 0 202,-6 6 1,0 10-96,-6 3 0,6-8-5,0 2 0,6-12 236,-6 12-121,9-9 1,-12 20-102,10-4 0,-3-5 61,3-2 1,1-2 37,-8 2-252,9-13 169,-5 13 124,9-15-99,0 18 1,0-5-166,0 8 154,0-8-11,0 13 48,0-6 1,0 8-69,0 0 1,0-6 109,0-1 1,0-12-105,0 6 0,2-15-82,5 9 0,-5-3 4,5 9 0,-5-2-63,-2 9 1,2-16 93,4 3 341,-3-14-229,5 12-60,-8-7 0,0 4 0,3 2-208,3 5 0,-4-2 129,5-1 0,-3-10 76,3 11 0,-3 1 94,9 6-99,-9-1 0,7-7-59,-4 1 0,-5 2-24,5 4 1,1-9-51,-1 9 0,2-8 85,-3 8 0,-2-4 272,9-3-226,-8 1-7,12 0-21,-15 8-6,7-15 15,0 13 30,-7-24 0,9 16 142,-5-5-80,-3-5-30,14 10 1,-13-7-31,9 8-106,-8-8 49,12 7 1,-12-1 212,8 9-18,0-8 1,6 6-135,1-5 0,-7-1-70,0-5 0,-6 0-29,6 6 0,0 1-74,6-1 63,-8 1 163,7 0-87,-16-1-14,15 1-41,-6-1 51,9 1 1,-1-7-2,1 0 1,-7-6-7,0 6 0,-6 0-33,6 6 1,0-5 6,6-1 1,1-7-36,-1 7 0,-3-2-2,3 2 1,-10 5-38,11-5 1,-12-2-1,5 2-16,3 2 0,-5-4-62,2 2 1,-7 0 72,7 6 74,0 1 0,7 2-24,-1 4 1,-5-11 80,-1 5-26,-9-5 0,13 5-19,-4-1 125,-4-8 1,2 7 252,-4-5-222,-5-5 79,6 1 22,-8-9-214,9 0 44,-7 9-76,7-7-223,0 7 96,-7-9 0,9 2-168,-5 4 152,-3-3-771,5 5 646,-8 1 96,9-7 145,-7 16 221,7-8 83,0 1 129,-7 7-148,6-16 220,-8 7-654,9-9-931,-7 0 1,7 0 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1:13:03.581"/>
    </inkml:context>
    <inkml:brush xml:id="br0">
      <inkml:brushProperty name="width" value="0.6" units="cm"/>
      <inkml:brushProperty name="height" value="0.6" units="cm"/>
      <inkml:brushProperty name="color" value="#004F8B"/>
    </inkml:brush>
  </inkml:definitions>
  <inkml:trace contextRef="#ctx0" brushRef="#br0">99 59 13726,'-22'11'-984,"4"6"323,18-14 417,0 14 174,0-6 146,0 8-43,9 1 0,4-9 283,13-4 1,-8-5 58,8-2-207,-17 0-55,17-9 4,-15-2 269,8-9 65,-8 1-311,-2 8 55,-9-6-8,0 6-134,-9 0-91,-2-7-59,-8 16-104,-1-7-112,-8 9 171,6 0-125,-6 0 47,8 9 51,9-7 60,-6 16-30,6-7 24,0 0-122,2 6 86,9-15 204,0 16 82,0-8-116,0 1 80,9 7 22,2-16 158,8 7-62,-8-9-79,16 0-62,-14 0-175,15-9-34,-17 7 43,6-7 266,-15 0 75,7-2 88,-9-8-158,0-1-227,0 9 16,0-6 10,-9 15 19,-10-7-1,-3 0-186,2 7 31,3-7-190,6 9-40,-9 0 1,10 9-42,-8-7 93,16 16 85,-15-7 27,14 8 263,-5 1 45,8-1 3,0 1-27,8 0 209,3-9 53,9-3-186,-1-8-102,1 0 44,8 0-111,-6-8 32,6 5 78,-8-14-43,8 6 6,-6-9 328,-2 1-87,-12 8 52,-8-6-229,0 6 7,0-9-83,0 0-161,-8 10-9,-3-8 24,-9 16 79,1-7-23,-1 9 20,-8 0-115,6 0 87,-6 0-42,8 0-143,9 0-153,-6 0-86,15 9-1,-16 2 306,16 8-47,-7 1 50,9 0 633,0-1-358,9 1-71,-7-9-13,16 6 65,-16-6-36,15 0 25,-15-2 80,16-9-127,-7 0-12,8 0 2,1 0-10,-1 0 7,1 0-2,0 0 7,-1-9 175,-8-2 116,7-9 13,-16 10-141,6-8 12,-8 7-5,0-8-156,-8 8 188,-3-7 56,0 16-187,-6-15 96,14 15-71,-14-16-224,15 16-131,-16-7-675,7 9-55,1 0 738,1 9 0,9 2 0,0 8 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3-05-05T11:13:09.367"/>
    </inkml:context>
    <inkml:brush xml:id="br0">
      <inkml:brushProperty name="width" value="0.6" units="cm"/>
      <inkml:brushProperty name="height" value="0.6" units="cm"/>
      <inkml:brushProperty name="color" value="#004F8B"/>
    </inkml:brush>
  </inkml:definitions>
  <inkml:trace contextRef="#ctx0" brushRef="#br0">59 138 9599,'-2'22'864,"-4"4"-1034,23-15 136,3 0 20,1-2 21,8-9 93,-10-9-14,1-2 169,-1-17 18,-8 6-317,-2-6-261,-18 17 60,-2-7 121,-8 16-258,-1-7 173,-8 9 127,6 0 53,-6 9 1,8-2-27,1 12-4,8-12 68,2 28 2,0-14 33,7 19-13,2-10 264,11 7 88,17-24-97,3 5 37,8-18-227,0 0 0,-2-11 96,-4-9-287,-5 9 65,-8-24 126,-1 22-142,-8-24 29,-2 15 15,-18-15 0,-2 24 1,-10-13 10,-5 13 1,8 4-96,-8 3 0,13 4 70,-13 2 0,13 0-34,-13 0 20,17 0-182,-17 0-48,15 0 59,-9 0-105,1 17 58,-1-4 343,9 24 102,2-6-12,27 8-91,-5-9 46,24-1 0,-13-12-42,9-4 0,-14-4 96,7-9 69,-8 0-176,19-9-153,-7-2 66,1-17 0,-3 4 62,-8-9 0,-9 14-30,-5-7 0,-4 13 251,-2-14-81,0 19-36,0-18-70,-8 15-102,-3-9-103,-9 1 55,-8 8-255,6 2 172,-6 9 1,6 0-55,-4 0 0,8 2 15,-8 5 3,9-5-113,-12 15 17,10-6 122,8 9 0,-4 2 147,8 4 1,1-9-155,6 9 468,0-17-151,0 26-9,8-22 138,3 24-52,9-24 4,8 13-167,3-24 1,1 7 47,1-9 6,-18 0-41,20 0 43,-13-9-15,8-10 27,-1-3-141,-18-6-44,6-1 0,-15 5 33,5-8 331,-5 16-131,-2-10-201,-9 15-205,-10-8 75,-12 8-37,1-7-55,-7 16-37,15-6-278,-7 8-439,10 0 492,-1 8 0,3 5 261,4 13 1,-5 5 0,7 8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FAECC62-D798-4547-866F-B2A3E773DA0F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0099E4-E534-6745-88B8-42CEF12937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3356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99E4-E534-6745-88B8-42CEF129374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80523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99E4-E534-6745-88B8-42CEF129374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397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0099E4-E534-6745-88B8-42CEF129374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453468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tiff"/><Relationship Id="rId3" Type="http://schemas.openxmlformats.org/officeDocument/2006/relationships/image" Target="../media/image3.svg"/><Relationship Id="rId7" Type="http://schemas.openxmlformats.org/officeDocument/2006/relationships/image" Target="../media/image7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6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svg"/><Relationship Id="rId7" Type="http://schemas.openxmlformats.org/officeDocument/2006/relationships/image" Target="../media/image13.sv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svg"/><Relationship Id="rId7" Type="http://schemas.openxmlformats.org/officeDocument/2006/relationships/image" Target="../media/image5.sv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7" Type="http://schemas.openxmlformats.org/officeDocument/2006/relationships/image" Target="../media/image15.sv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4.png"/><Relationship Id="rId5" Type="http://schemas.openxmlformats.org/officeDocument/2006/relationships/image" Target="../media/image5.svg"/><Relationship Id="rId4" Type="http://schemas.openxmlformats.org/officeDocument/2006/relationships/image" Target="../media/image4.png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rgbClr val="32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phic 7">
            <a:extLst>
              <a:ext uri="{FF2B5EF4-FFF2-40B4-BE49-F238E27FC236}">
                <a16:creationId xmlns:a16="http://schemas.microsoft.com/office/drawing/2014/main" id="{E03D48D9-73E1-A341-AEAA-FE995A96A35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00F2DDA-73E5-4144-95FB-F755D75C481D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105B80B-BBAD-B045-B961-E231B2358B7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621281" y="3123952"/>
            <a:ext cx="6362699" cy="1655763"/>
          </a:xfrm>
        </p:spPr>
        <p:txBody>
          <a:bodyPr lIns="0" tIns="0" rIns="0" bIns="0" anchor="ctr">
            <a:normAutofit/>
          </a:bodyPr>
          <a:lstStyle>
            <a:lvl1pPr algn="l">
              <a:defRPr sz="5400" b="1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A TITLE</a:t>
            </a:r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95CB06B-10EE-4240-9873-0A4EE60492B7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621281" y="5031035"/>
            <a:ext cx="6362699" cy="821125"/>
          </a:xfrm>
        </p:spPr>
        <p:txBody>
          <a:bodyPr lIns="0" tIns="0" rIns="0" bIns="0" anchor="t"/>
          <a:lstStyle>
            <a:lvl1pPr marL="0" indent="0" algn="l">
              <a:buNone/>
              <a:defRPr sz="24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add a subtitle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DA372C77-3237-1D4C-816D-C2B18636E6E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21281" y="1627345"/>
            <a:ext cx="5081778" cy="393791"/>
          </a:xfrm>
          <a:prstGeom prst="rect">
            <a:avLst/>
          </a:prstGeom>
        </p:spPr>
      </p:pic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897FC810-474C-BA43-93B4-E06394594BC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DC4247A3-B6FB-F444-BDF3-018ADA3E6F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FA621A7B-CF1C-1141-AE69-F483DB1FAB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77330B72-BEEE-A1BF-59D0-06F3598C89B7}"/>
              </a:ext>
            </a:extLst>
          </p:cNvPr>
          <p:cNvSpPr txBox="1"/>
          <p:nvPr userDrawn="1"/>
        </p:nvSpPr>
        <p:spPr>
          <a:xfrm rot="5400000">
            <a:off x="10060970" y="3505068"/>
            <a:ext cx="40158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000">
                <a:solidFill>
                  <a:schemeClr val="bg1"/>
                </a:solidFill>
              </a:rPr>
              <a:t>7PartidasDigital – Universidad de Valladolid – </a:t>
            </a:r>
            <a:r>
              <a:rPr lang="es-E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PID2020-112621GB-I00 AEI</a:t>
            </a:r>
            <a:r>
              <a:rPr lang="es-ES_tradnl" sz="10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B33D286-3A0E-7A1B-038A-253A46BBBDD8}"/>
              </a:ext>
            </a:extLst>
          </p:cNvPr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900" y="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9601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E76CB2-BFB7-E34E-A316-1C8B465A4B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5D53685-8E72-6840-AAA8-79618EBADC1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AECB93-31FC-1C48-A8EB-887FC2C631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869F3C-7122-D44B-987E-54CF03D7DE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1700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97557F4-D6BF-DC47-BDA9-81B92C5F5C2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52A7C68-A40B-0B4B-928F-0FB476DB12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DEBABF-9F5D-014C-93B3-AA41C6AB52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0252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032F6E-5640-4848-B48A-3DD45AAD2D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D91E4E-3217-1B4A-ABC0-324A6F4CC3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6FE0229-19AA-0942-AFAF-E108E82B05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EBBED58-E1B7-F445-A367-6FBA51FEA5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734BABE-DEC8-934F-886B-FA7B55BAC2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0F59C9-CAEF-744B-BE34-5ECD11C7D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757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183F7D-6134-FE42-A823-09B5BCEE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9858" y="457200"/>
            <a:ext cx="8075612" cy="572727"/>
          </a:xfrm>
        </p:spPr>
        <p:txBody>
          <a:bodyPr>
            <a:noAutofit/>
          </a:bodyPr>
          <a:lstStyle>
            <a:lvl1pPr>
              <a:defRPr sz="32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add a title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24094-7C1A-1C47-80B3-607FEDB3E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858" y="1517289"/>
            <a:ext cx="9953942" cy="4659674"/>
          </a:xfrm>
        </p:spPr>
        <p:txBody>
          <a:bodyPr/>
          <a:lstStyle>
            <a:lvl1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407903A6-B4A3-284F-B47F-E1B99B0DF62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BA6595E-5BDA-D447-84DC-35B042EBFBD2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E2B3FC68-F137-C044-B244-E3B120B4462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42882BE6-5975-1C49-AC4C-61CC1E23A91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9CD3E32-2849-DC4A-81DC-8ADE039AE0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6D0CE629-2424-3A48-8D6F-BA2D52230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2972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1A93C3-2F97-0A42-90A1-5819AEE5A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9858" y="457200"/>
            <a:ext cx="8075612" cy="572727"/>
          </a:xfrm>
        </p:spPr>
        <p:txBody>
          <a:bodyPr anchor="ctr"/>
          <a:lstStyle>
            <a:lvl1pPr>
              <a:defRPr sz="32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add a title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C3BA27-6827-1649-A14B-4DCC75B69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6420" y="1517289"/>
            <a:ext cx="5708968" cy="4563471"/>
          </a:xfrm>
        </p:spPr>
        <p:txBody>
          <a:bodyPr/>
          <a:lstStyle>
            <a:lvl1pPr marL="0" indent="0">
              <a:buNone/>
              <a:defRPr sz="32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2D0A6-9E00-CD4D-B657-3D95482BF6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99858" y="1517289"/>
            <a:ext cx="3932237" cy="4563471"/>
          </a:xfrm>
        </p:spPr>
        <p:txBody>
          <a:bodyPr/>
          <a:lstStyle>
            <a:lvl1pPr marL="0" indent="0">
              <a:buNone/>
              <a:defRPr sz="1600" b="0" i="0">
                <a:solidFill>
                  <a:srgbClr val="32236C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a text</a:t>
            </a: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47DB77D1-3E6E-9740-B20F-B1B22D0D92B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7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62F5370B-A12D-CD4F-88CF-E16C9C7868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0ECB981-798E-DE40-8CE6-957EA3E02A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34046FE4-0EAA-AD45-B24B-3844C068829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F7CA3BD3-AB6B-7A4C-BA90-373B1FD1A9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13" name="Slide Number Placeholder 5">
            <a:extLst>
              <a:ext uri="{FF2B5EF4-FFF2-40B4-BE49-F238E27FC236}">
                <a16:creationId xmlns:a16="http://schemas.microsoft.com/office/drawing/2014/main" id="{30B83B46-433D-444F-9B60-44B5764A2B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03414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4371-470D-FE4B-B720-0CC0BB8FBD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1281" y="3123952"/>
            <a:ext cx="6362700" cy="1655763"/>
          </a:xfrm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rgbClr val="32236C"/>
                </a:solidFill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A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F0368-A5AD-EC49-8874-504ED303A4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21280" y="5031035"/>
            <a:ext cx="6362701" cy="821125"/>
          </a:xfrm>
        </p:spPr>
        <p:txBody>
          <a:bodyPr lIns="0" tIns="0" rIns="0" bIns="0" anchor="t"/>
          <a:lstStyle>
            <a:lvl1pPr marL="0" indent="0">
              <a:buNone/>
              <a:defRPr sz="2400" b="1">
                <a:solidFill>
                  <a:srgbClr val="03ECB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a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237BC-4C87-9B44-B006-CF7327BC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9D5C-0EB1-C940-BC2F-210FD001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DDFF1-CA57-4E4B-97FE-F1F70F57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3F401AED-A1E9-4842-BCBF-2C52C210EBD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7"/>
          </a:xfrm>
          <a:prstGeom prst="rect">
            <a:avLst/>
          </a:prstGeom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B235A597-2900-2648-BEBC-C38129160A2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ED17202-17BA-2349-8E53-28C3747A25C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740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bg>
      <p:bgPr>
        <a:solidFill>
          <a:srgbClr val="32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raphic 9">
            <a:extLst>
              <a:ext uri="{FF2B5EF4-FFF2-40B4-BE49-F238E27FC236}">
                <a16:creationId xmlns:a16="http://schemas.microsoft.com/office/drawing/2014/main" id="{08F70C12-33A2-8348-922E-603F8E44B24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8"/>
          </a:xfrm>
          <a:prstGeom prst="rect">
            <a:avLst/>
          </a:prstGeom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F316FA52-6BE7-A547-8E96-68867CBF1288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BA684AE1-211B-7D46-A68A-4E146FD73304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C183F7D-6134-FE42-A823-09B5BCEE961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9858" y="457200"/>
            <a:ext cx="8075612" cy="572727"/>
          </a:xfrm>
        </p:spPr>
        <p:txBody>
          <a:bodyPr>
            <a:noAutofit/>
          </a:bodyPr>
          <a:lstStyle>
            <a:lvl1pPr>
              <a:defRPr sz="32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add a title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E24094-7C1A-1C47-80B3-607FEDB3E5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99858" y="1517289"/>
            <a:ext cx="9953942" cy="4659674"/>
          </a:xfrm>
        </p:spPr>
        <p:txBody>
          <a:bodyPr/>
          <a:lstStyle>
            <a:lvl1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13" name="Date Placeholder 3">
            <a:extLst>
              <a:ext uri="{FF2B5EF4-FFF2-40B4-BE49-F238E27FC236}">
                <a16:creationId xmlns:a16="http://schemas.microsoft.com/office/drawing/2014/main" id="{C5767181-4439-5343-BA8D-29DDFB71CE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C0282461-55B7-A944-BC8A-738D8DB2F9B8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4A0E4D00-2B3B-1B4C-A81B-9D66D65F66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en-US"/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A297A145-13CF-5744-B7A6-229C707936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D3A33946-99D8-F541-861B-C7D51BD6797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268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1_Picture with Caption">
    <p:bg>
      <p:bgPr>
        <a:solidFill>
          <a:srgbClr val="32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phic 10">
            <a:extLst>
              <a:ext uri="{FF2B5EF4-FFF2-40B4-BE49-F238E27FC236}">
                <a16:creationId xmlns:a16="http://schemas.microsoft.com/office/drawing/2014/main" id="{A9ADA9AF-0BE4-F649-ABD3-D1BC15471B6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71A93C3-2F97-0A42-90A1-5819AEE5ADB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399858" y="457200"/>
            <a:ext cx="8075612" cy="572727"/>
          </a:xfrm>
        </p:spPr>
        <p:txBody>
          <a:bodyPr anchor="ctr"/>
          <a:lstStyle>
            <a:lvl1pPr>
              <a:defRPr sz="3200" b="1" i="0"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GB"/>
              <a:t>Click to add a title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9C3BA27-6827-1649-A14B-4DCC75B6977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646420" y="1517289"/>
            <a:ext cx="5708968" cy="4563471"/>
          </a:xfrm>
        </p:spPr>
        <p:txBody>
          <a:bodyPr/>
          <a:lstStyle>
            <a:lvl1pPr marL="0" indent="0">
              <a:buNone/>
              <a:defRPr sz="320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02D0A6-9E00-CD4D-B657-3D95482BF6D5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399858" y="1517289"/>
            <a:ext cx="3932237" cy="4563471"/>
          </a:xfrm>
        </p:spPr>
        <p:txBody>
          <a:bodyPr/>
          <a:lstStyle>
            <a:lvl1pPr marL="0" indent="0">
              <a:buNone/>
              <a:defRPr sz="1600" b="0" i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add a text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62F5370B-A12D-CD4F-88CF-E16C9C786805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0ECB981-798E-DE40-8CE6-957EA3E02AFD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sp>
        <p:nvSpPr>
          <p:cNvPr id="12" name="Date Placeholder 3">
            <a:extLst>
              <a:ext uri="{FF2B5EF4-FFF2-40B4-BE49-F238E27FC236}">
                <a16:creationId xmlns:a16="http://schemas.microsoft.com/office/drawing/2014/main" id="{6FF67D40-2396-CE48-866A-0C3DA077186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8895DA58-922E-7247-81A8-A9534553E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E047C2AB-D718-8146-B0D5-90859D76F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46752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bg>
      <p:bgPr>
        <a:solidFill>
          <a:srgbClr val="32236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94371-470D-FE4B-B720-0CC0BB8FBD1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621281" y="3123952"/>
            <a:ext cx="6362700" cy="1655763"/>
          </a:xfrm>
        </p:spPr>
        <p:txBody>
          <a:bodyPr lIns="0" tIns="0" rIns="0" bIns="0" anchor="ctr">
            <a:normAutofit/>
          </a:bodyPr>
          <a:lstStyle>
            <a:lvl1pPr>
              <a:defRPr sz="5400">
                <a:solidFill>
                  <a:schemeClr val="bg1"/>
                </a:solidFill>
              </a:defRPr>
            </a:lvl1pPr>
          </a:lstStyle>
          <a:p>
            <a:r>
              <a:rPr lang="en-GB"/>
              <a:t>CLICK TO </a:t>
            </a:r>
            <a:br>
              <a:rPr lang="en-GB"/>
            </a:br>
            <a:r>
              <a:rPr lang="en-GB"/>
              <a:t>ADD A TITLE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FF0368-A5AD-EC49-8874-504ED303A4AB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2621280" y="5031035"/>
            <a:ext cx="6362701" cy="821125"/>
          </a:xfrm>
        </p:spPr>
        <p:txBody>
          <a:bodyPr lIns="0" tIns="0" rIns="0" bIns="0" anchor="t"/>
          <a:lstStyle>
            <a:lvl1pPr marL="0" indent="0">
              <a:buNone/>
              <a:defRPr sz="2400" b="1">
                <a:solidFill>
                  <a:srgbClr val="03ECB5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add a text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E2237BC-4C87-9B44-B006-CF7327BC49E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49D5C-0EB1-C940-BC2F-210FD0016A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8DDFF1-CA57-4E4B-97FE-F1F70F575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B235A597-2900-2648-BEBC-C38129160A2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938772" y="1931547"/>
            <a:ext cx="5081778" cy="3535150"/>
          </a:xfrm>
          <a:prstGeom prst="rect">
            <a:avLst/>
          </a:prstGeom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ED17202-17BA-2349-8E53-28C3747A25C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2930" y="3139128"/>
            <a:ext cx="1693926" cy="2283118"/>
          </a:xfrm>
          <a:prstGeom prst="rect">
            <a:avLst/>
          </a:prstGeom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5C5EE0F8-F501-894B-98F5-4555B6086B08}"/>
              </a:ext>
            </a:extLst>
          </p:cNvPr>
          <p:cNvPicPr>
            <a:picLocks noChangeAspect="1"/>
          </p:cNvPicPr>
          <p:nvPr userDrawn="1"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9732212" y="457200"/>
            <a:ext cx="1620000" cy="572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811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CEC89-3A5E-4340-82D2-23B2727104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B8D3C5E-9EF5-5943-B541-8E1C96DBEE8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D2D8EF-9A77-E345-BA7A-5E0F65CBDA4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D7E93CF-B399-9440-B5C0-2A1096D45B0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822464-6651-AD44-9972-50CEBCFD0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6755AE8-5F6F-EA41-B46E-84960303C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16635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558C96-BFF7-C447-B4DC-68020A921D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327A3C-4B30-914C-A3B7-832C0E175D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4A6C98-B7BC-8D4C-AAD9-56D92E4D76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C392DB6-C602-DB4B-AA35-A2AB203BC25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BFE899A-F354-9C4A-B200-AB82CAE109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519AA50-7859-5349-A3F0-21387ADAEB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C0282461-55B7-A944-BC8A-738D8DB2F9B8}" type="datetimeFigureOut">
              <a:rPr lang="en-US" smtClean="0"/>
              <a:t>5/5/2023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AF32C7-280B-BC41-829E-42922DD27A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C1908FC-E800-A44A-A1B8-55D3561A5F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D3A33946-99D8-F541-861B-C7D51BD6797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388297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tiff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24F9B2B-66A1-C544-9CED-DF8B6428A0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9451CAD-E6E5-4949-B5D4-135B60B3EB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BB02F7A2-A7A5-E246-B798-FC11FC8E02C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399858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C0282461-55B7-A944-BC8A-738D8DB2F9B8}" type="datetimeFigureOut">
              <a:rPr lang="en-US" smtClean="0"/>
              <a:pPr/>
              <a:t>5/5/2023</a:t>
            </a:fld>
            <a:endParaRPr lang="en-US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A2329517-00CE-7842-9F8D-069B0D129D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6254" y="6356350"/>
            <a:ext cx="41148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endParaRPr lang="en-US"/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0FD0E965-F7B7-5144-9F57-C57B2B0FEA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rgbClr val="03ECB5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fld id="{D3A33946-99D8-F541-861B-C7D51BD6797F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CuadroTexto 3">
            <a:extLst>
              <a:ext uri="{FF2B5EF4-FFF2-40B4-BE49-F238E27FC236}">
                <a16:creationId xmlns:a16="http://schemas.microsoft.com/office/drawing/2014/main" id="{3016DB21-F9AE-B30B-4033-13CF4223DB2A}"/>
              </a:ext>
            </a:extLst>
          </p:cNvPr>
          <p:cNvSpPr txBox="1"/>
          <p:nvPr userDrawn="1"/>
        </p:nvSpPr>
        <p:spPr>
          <a:xfrm rot="5400000">
            <a:off x="10060970" y="3505068"/>
            <a:ext cx="4015843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_tradnl" sz="1000">
                <a:solidFill>
                  <a:schemeClr val="bg1"/>
                </a:solidFill>
              </a:rPr>
              <a:t>7PartidasDigital – Universidad de Valladolid – </a:t>
            </a:r>
            <a:r>
              <a:rPr lang="es-ES" sz="1000" b="0" i="0" kern="1200">
                <a:solidFill>
                  <a:schemeClr val="bg1"/>
                </a:solidFill>
                <a:effectLst/>
                <a:latin typeface="+mn-lt"/>
                <a:ea typeface="+mn-ea"/>
                <a:cs typeface="+mn-cs"/>
              </a:rPr>
              <a:t>PID2020-112621GB-I00 AEI</a:t>
            </a:r>
            <a:r>
              <a:rPr lang="es-ES_tradnl" sz="1000">
                <a:solidFill>
                  <a:schemeClr val="bg1"/>
                </a:solidFill>
              </a:rPr>
              <a:t> </a:t>
            </a:r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CF845761-565F-EF56-EF4A-E3EED7A151E2}"/>
              </a:ext>
            </a:extLst>
          </p:cNvPr>
          <p:cNvPicPr>
            <a:picLocks noChangeAspect="1"/>
          </p:cNvPicPr>
          <p:nvPr userDrawn="1"/>
        </p:nvPicPr>
        <p:blipFill>
          <a:blip r:embed="rId1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91900" y="0"/>
            <a:ext cx="8001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2301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7" r:id="rId3"/>
    <p:sldLayoutId id="2147483651" r:id="rId4"/>
    <p:sldLayoutId id="2147483661" r:id="rId5"/>
    <p:sldLayoutId id="2147483660" r:id="rId6"/>
    <p:sldLayoutId id="2147483662" r:id="rId7"/>
    <p:sldLayoutId id="2147483652" r:id="rId8"/>
    <p:sldLayoutId id="2147483653" r:id="rId9"/>
    <p:sldLayoutId id="2147483654" r:id="rId10"/>
    <p:sldLayoutId id="2147483655" r:id="rId11"/>
    <p:sldLayoutId id="214748365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i="0" kern="1200">
          <a:solidFill>
            <a:srgbClr val="03ECB5"/>
          </a:solidFill>
          <a:latin typeface="Arial" panose="020B0604020202020204" pitchFamily="34" charset="0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32236C"/>
          </a:solidFill>
          <a:latin typeface="Arial" panose="020B0604020202020204" pitchFamily="34" charset="0"/>
          <a:ea typeface="+mn-ea"/>
          <a:cs typeface="Arial" panose="020B0604020202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tif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tiff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sv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pn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10" Type="http://schemas.openxmlformats.org/officeDocument/2006/relationships/image" Target="../media/image77.png"/><Relationship Id="rId4" Type="http://schemas.openxmlformats.org/officeDocument/2006/relationships/image" Target="../media/image71.png"/><Relationship Id="rId9" Type="http://schemas.openxmlformats.org/officeDocument/2006/relationships/image" Target="../media/image7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tiff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7" Type="http://schemas.openxmlformats.org/officeDocument/2006/relationships/image" Target="../media/image91.png"/><Relationship Id="rId2" Type="http://schemas.openxmlformats.org/officeDocument/2006/relationships/image" Target="../media/image86.tiff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0.tiff"/><Relationship Id="rId5" Type="http://schemas.openxmlformats.org/officeDocument/2006/relationships/image" Target="../media/image89.png"/><Relationship Id="rId4" Type="http://schemas.openxmlformats.org/officeDocument/2006/relationships/image" Target="../media/image88.tif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customXml" Target="../ink/ink1.xml"/><Relationship Id="rId7" Type="http://schemas.openxmlformats.org/officeDocument/2006/relationships/customXml" Target="../ink/ink3.xm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customXml" Target="../ink/ink2.xml"/><Relationship Id="rId10" Type="http://schemas.openxmlformats.org/officeDocument/2006/relationships/image" Target="../media/image24.png"/><Relationship Id="rId4" Type="http://schemas.openxmlformats.org/officeDocument/2006/relationships/image" Target="../media/image21.png"/><Relationship Id="rId9" Type="http://schemas.openxmlformats.org/officeDocument/2006/relationships/customXml" Target="../ink/ink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AD636-4FDB-9244-BE98-221B289A230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6479" y="-173495"/>
            <a:ext cx="6362699" cy="1005840"/>
          </a:xfrm>
        </p:spPr>
        <p:txBody>
          <a:bodyPr>
            <a:normAutofit/>
          </a:bodyPr>
          <a:lstStyle/>
          <a:p>
            <a:r>
              <a:rPr lang="en-US" sz="3200"/>
              <a:t>Madrid Training School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ABFD93-F6B9-2445-A8FE-1804FACF9C4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479" y="517461"/>
            <a:ext cx="7615795" cy="821125"/>
          </a:xfrm>
        </p:spPr>
        <p:txBody>
          <a:bodyPr/>
          <a:lstStyle/>
          <a:p>
            <a:r>
              <a:rPr lang="en-US"/>
              <a:t>Digging for Gold: Knowledge Extraction From Text</a:t>
            </a:r>
          </a:p>
        </p:txBody>
      </p:sp>
      <p:sp>
        <p:nvSpPr>
          <p:cNvPr id="4" name="Subtitle 2">
            <a:extLst>
              <a:ext uri="{FF2B5EF4-FFF2-40B4-BE49-F238E27FC236}">
                <a16:creationId xmlns:a16="http://schemas.microsoft.com/office/drawing/2014/main" id="{20ABFD93-F6B9-2445-A8FE-1804FACF9C43}"/>
              </a:ext>
            </a:extLst>
          </p:cNvPr>
          <p:cNvSpPr txBox="1">
            <a:spLocks/>
          </p:cNvSpPr>
          <p:nvPr/>
        </p:nvSpPr>
        <p:spPr>
          <a:xfrm>
            <a:off x="842839" y="6415158"/>
            <a:ext cx="5415393" cy="355759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i="0" kern="1200">
                <a:solidFill>
                  <a:srgbClr val="03ECB5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IE" sz="1100">
                <a:solidFill>
                  <a:schemeClr val="bg1"/>
                </a:solidFill>
              </a:rPr>
              <a:t>This project has received funding from the European Union’s Horizon 2020 research and innovation programme under grant agreement No 101004984</a:t>
            </a:r>
            <a:endParaRPr lang="en-US" sz="1100">
              <a:solidFill>
                <a:schemeClr val="bg1"/>
              </a:solidFill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50" y="6304648"/>
            <a:ext cx="827957" cy="553351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BED71568-387A-AAA5-A42E-64CB270F43F0}"/>
              </a:ext>
            </a:extLst>
          </p:cNvPr>
          <p:cNvSpPr txBox="1"/>
          <p:nvPr/>
        </p:nvSpPr>
        <p:spPr>
          <a:xfrm>
            <a:off x="187416" y="2532048"/>
            <a:ext cx="1105726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6000" err="1">
                <a:solidFill>
                  <a:srgbClr val="FFC000"/>
                </a:solidFill>
                <a:latin typeface="Franklin Gothic Medium" panose="020B0603020102020204" pitchFamily="34" charset="0"/>
              </a:rPr>
              <a:t>Stylometry</a:t>
            </a:r>
            <a:r>
              <a:rPr lang="es-ES" sz="6000">
                <a:solidFill>
                  <a:srgbClr val="FFC000"/>
                </a:solidFill>
                <a:latin typeface="Franklin Gothic Medium" panose="020B0603020102020204" pitchFamily="34" charset="0"/>
              </a:rPr>
              <a:t> </a:t>
            </a:r>
            <a:r>
              <a:rPr lang="es-ES" sz="6000" err="1">
                <a:solidFill>
                  <a:srgbClr val="FFC000"/>
                </a:solidFill>
                <a:latin typeface="Franklin Gothic Medium" panose="020B0603020102020204" pitchFamily="34" charset="0"/>
              </a:rPr>
              <a:t>applied</a:t>
            </a:r>
            <a:r>
              <a:rPr lang="es-ES" sz="6000">
                <a:solidFill>
                  <a:srgbClr val="FFC000"/>
                </a:solidFill>
                <a:latin typeface="Franklin Gothic Medium" panose="020B0603020102020204" pitchFamily="34" charset="0"/>
              </a:rPr>
              <a:t> </a:t>
            </a:r>
            <a:r>
              <a:rPr lang="es-ES" sz="6000" err="1">
                <a:solidFill>
                  <a:srgbClr val="FFC000"/>
                </a:solidFill>
                <a:latin typeface="Franklin Gothic Medium" panose="020B0603020102020204" pitchFamily="34" charset="0"/>
              </a:rPr>
              <a:t>to</a:t>
            </a:r>
            <a:endParaRPr lang="es-ES" sz="6000">
              <a:solidFill>
                <a:srgbClr val="FFC000"/>
              </a:solidFill>
              <a:latin typeface="Franklin Gothic Medium" panose="020B0603020102020204" pitchFamily="34" charset="0"/>
            </a:endParaRPr>
          </a:p>
          <a:p>
            <a:pPr algn="ctr"/>
            <a:r>
              <a:rPr lang="es-ES" sz="6000">
                <a:solidFill>
                  <a:srgbClr val="FFC000"/>
                </a:solidFill>
                <a:latin typeface="Franklin Gothic Medium" panose="020B0603020102020204" pitchFamily="34" charset="0"/>
              </a:rPr>
              <a:t>Old </a:t>
            </a:r>
            <a:r>
              <a:rPr lang="es-ES" sz="6000" err="1">
                <a:solidFill>
                  <a:srgbClr val="FFC000"/>
                </a:solidFill>
                <a:latin typeface="Franklin Gothic Medium" panose="020B0603020102020204" pitchFamily="34" charset="0"/>
              </a:rPr>
              <a:t>Spanish</a:t>
            </a:r>
            <a:r>
              <a:rPr lang="es-ES" sz="6000">
                <a:solidFill>
                  <a:srgbClr val="FFC000"/>
                </a:solidFill>
                <a:latin typeface="Franklin Gothic Medium" panose="020B0603020102020204" pitchFamily="34" charset="0"/>
              </a:rPr>
              <a:t> </a:t>
            </a:r>
            <a:r>
              <a:rPr lang="es-ES" sz="6000" err="1">
                <a:solidFill>
                  <a:srgbClr val="FFC000"/>
                </a:solidFill>
                <a:latin typeface="Franklin Gothic Medium" panose="020B0603020102020204" pitchFamily="34" charset="0"/>
              </a:rPr>
              <a:t>Poetry</a:t>
            </a:r>
            <a:r>
              <a:rPr lang="es-ES" sz="6000">
                <a:solidFill>
                  <a:srgbClr val="FFC000"/>
                </a:solidFill>
                <a:latin typeface="Franklin Gothic Medium" panose="020B0603020102020204" pitchFamily="34" charset="0"/>
              </a:rPr>
              <a:t> 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88401F7D-E4DB-72F5-3102-87D5FE59871F}"/>
              </a:ext>
            </a:extLst>
          </p:cNvPr>
          <p:cNvSpPr txBox="1"/>
          <p:nvPr/>
        </p:nvSpPr>
        <p:spPr>
          <a:xfrm>
            <a:off x="2838415" y="4590890"/>
            <a:ext cx="5755265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800">
                <a:solidFill>
                  <a:srgbClr val="FF9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José Manuel </a:t>
            </a:r>
            <a:r>
              <a:rPr lang="es-ES" sz="2800" b="1">
                <a:solidFill>
                  <a:srgbClr val="FF9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Fradejas Rueda</a:t>
            </a:r>
          </a:p>
          <a:p>
            <a:pPr algn="ctr"/>
            <a:r>
              <a:rPr lang="es-ES" sz="2400">
                <a:solidFill>
                  <a:srgbClr val="FF93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Universidad de Valladolid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BB851331-27C7-AED9-F683-B7AFD664FB54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99223" y="6250629"/>
            <a:ext cx="2071138" cy="579424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90CE41E3-8C23-DD9A-8C2B-630A70DEFC09}"/>
              </a:ext>
            </a:extLst>
          </p:cNvPr>
          <p:cNvSpPr txBox="1"/>
          <p:nvPr/>
        </p:nvSpPr>
        <p:spPr>
          <a:xfrm>
            <a:off x="2354" y="798876"/>
            <a:ext cx="174124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000">
                <a:solidFill>
                  <a:schemeClr val="bg1"/>
                </a:solidFill>
              </a:rPr>
              <a:t>9-11 May 2023</a:t>
            </a:r>
          </a:p>
        </p:txBody>
      </p:sp>
    </p:spTree>
    <p:extLst>
      <p:ext uri="{BB962C8B-B14F-4D97-AF65-F5344CB8AC3E}">
        <p14:creationId xmlns:p14="http://schemas.microsoft.com/office/powerpoint/2010/main" val="39050574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>
            <a:extLst>
              <a:ext uri="{FF2B5EF4-FFF2-40B4-BE49-F238E27FC236}">
                <a16:creationId xmlns:a16="http://schemas.microsoft.com/office/drawing/2014/main" id="{B6E50A35-E8B3-B80B-79D4-FE7E861BA3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52562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129DCD0C-5F12-8A63-BA43-74CD6F395165}"/>
              </a:ext>
            </a:extLst>
          </p:cNvPr>
          <p:cNvSpPr txBox="1"/>
          <p:nvPr/>
        </p:nvSpPr>
        <p:spPr>
          <a:xfrm>
            <a:off x="5256213" y="6446385"/>
            <a:ext cx="59255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http://</a:t>
            </a:r>
            <a:r>
              <a:rPr lang="es-ES" err="1">
                <a:solidFill>
                  <a:srgbClr val="03ECB5"/>
                </a:solidFill>
              </a:rPr>
              <a:t>www.hispanicseminary.org</a:t>
            </a:r>
            <a:r>
              <a:rPr lang="es-ES">
                <a:solidFill>
                  <a:srgbClr val="03ECB5"/>
                </a:solidFill>
              </a:rPr>
              <a:t>/manual/HSMS-</a:t>
            </a:r>
            <a:r>
              <a:rPr lang="es-ES" err="1">
                <a:solidFill>
                  <a:srgbClr val="03ECB5"/>
                </a:solidFill>
              </a:rPr>
              <a:t>manual.pdf</a:t>
            </a:r>
            <a:endParaRPr lang="es-ES">
              <a:solidFill>
                <a:srgbClr val="03ECB5"/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1D5E20F1-76CA-4CD0-EE10-736A7E96E4E5}"/>
              </a:ext>
            </a:extLst>
          </p:cNvPr>
          <p:cNvSpPr txBox="1"/>
          <p:nvPr/>
        </p:nvSpPr>
        <p:spPr>
          <a:xfrm>
            <a:off x="8115804" y="1824841"/>
            <a:ext cx="131638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b="1">
                <a:solidFill>
                  <a:srgbClr val="03ECB5"/>
                </a:solidFill>
              </a:rPr>
              <a:t>HSMS</a:t>
            </a:r>
          </a:p>
        </p:txBody>
      </p:sp>
      <p:pic>
        <p:nvPicPr>
          <p:cNvPr id="8" name="Imagen 7">
            <a:extLst>
              <a:ext uri="{FF2B5EF4-FFF2-40B4-BE49-F238E27FC236}">
                <a16:creationId xmlns:a16="http://schemas.microsoft.com/office/drawing/2014/main" id="{F562E04A-957B-5E2F-F108-191B3E7A44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725964" y="2380967"/>
            <a:ext cx="2096066" cy="20960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04680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n 9" descr="hsms.jpg">
            <a:extLst>
              <a:ext uri="{FF2B5EF4-FFF2-40B4-BE49-F238E27FC236}">
                <a16:creationId xmlns:a16="http://schemas.microsoft.com/office/drawing/2014/main" id="{A2934BE9-849C-4B2D-93DA-C4D108E19B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91" y="337925"/>
            <a:ext cx="8838016" cy="6078683"/>
          </a:xfrm>
          <a:prstGeom prst="rect">
            <a:avLst/>
          </a:prstGeom>
        </p:spPr>
      </p:pic>
      <p:pic>
        <p:nvPicPr>
          <p:cNvPr id="9" name="Imagen 8" descr="SCAN0146.JPG">
            <a:extLst>
              <a:ext uri="{FF2B5EF4-FFF2-40B4-BE49-F238E27FC236}">
                <a16:creationId xmlns:a16="http://schemas.microsoft.com/office/drawing/2014/main" id="{420F7CFA-DC0C-4DCA-BAFE-508896A037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5563" y="909867"/>
            <a:ext cx="4338644" cy="5506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1321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adroTexto 4">
            <a:extLst>
              <a:ext uri="{FF2B5EF4-FFF2-40B4-BE49-F238E27FC236}">
                <a16:creationId xmlns:a16="http://schemas.microsoft.com/office/drawing/2014/main" id="{88767EE4-2D62-14FD-D8CF-BF8119D76700}"/>
              </a:ext>
            </a:extLst>
          </p:cNvPr>
          <p:cNvSpPr txBox="1"/>
          <p:nvPr/>
        </p:nvSpPr>
        <p:spPr>
          <a:xfrm>
            <a:off x="0" y="5570711"/>
            <a:ext cx="16385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BNE, </a:t>
            </a:r>
            <a:r>
              <a:rPr lang="es-ES" b="0" i="0">
                <a:solidFill>
                  <a:srgbClr val="03ECB5"/>
                </a:solidFill>
                <a:effectLst/>
              </a:rPr>
              <a:t>VITR/5/10</a:t>
            </a:r>
            <a:endParaRPr lang="es-ES">
              <a:solidFill>
                <a:srgbClr val="03ECB5"/>
              </a:solidFill>
            </a:endParaRPr>
          </a:p>
        </p:txBody>
      </p:sp>
      <p:pic>
        <p:nvPicPr>
          <p:cNvPr id="7" name="Imagen 6" descr="Texto, Carta&#10;&#10;Descripción generada automáticamente">
            <a:extLst>
              <a:ext uri="{FF2B5EF4-FFF2-40B4-BE49-F238E27FC236}">
                <a16:creationId xmlns:a16="http://schemas.microsoft.com/office/drawing/2014/main" id="{1E05088E-7902-1433-FB40-9AF0219FD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77801" y="1184408"/>
            <a:ext cx="4768735" cy="4408075"/>
          </a:xfrm>
          <a:prstGeom prst="rect">
            <a:avLst/>
          </a:prstGeom>
        </p:spPr>
      </p:pic>
      <p:pic>
        <p:nvPicPr>
          <p:cNvPr id="6" name="Imagen 5">
            <a:extLst>
              <a:ext uri="{FF2B5EF4-FFF2-40B4-BE49-F238E27FC236}">
                <a16:creationId xmlns:a16="http://schemas.microsoft.com/office/drawing/2014/main" id="{9EA5ABE7-70ED-8B9E-9141-470F700A83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47286" y="1180667"/>
            <a:ext cx="7622162" cy="4704946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25918D7E-CFE3-5BC8-06A1-007ADEA8C819}"/>
              </a:ext>
            </a:extLst>
          </p:cNvPr>
          <p:cNvSpPr txBox="1"/>
          <p:nvPr/>
        </p:nvSpPr>
        <p:spPr>
          <a:xfrm>
            <a:off x="0" y="6543098"/>
            <a:ext cx="43843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1400">
                <a:solidFill>
                  <a:srgbClr val="03ECB5"/>
                </a:solidFill>
              </a:rPr>
              <a:t>http://</a:t>
            </a:r>
            <a:r>
              <a:rPr lang="es-ES" sz="1400" err="1">
                <a:solidFill>
                  <a:srgbClr val="03ECB5"/>
                </a:solidFill>
              </a:rPr>
              <a:t>bdh-rd.bne.es</a:t>
            </a:r>
            <a:r>
              <a:rPr lang="es-ES" sz="1400">
                <a:solidFill>
                  <a:srgbClr val="03ECB5"/>
                </a:solidFill>
              </a:rPr>
              <a:t>/</a:t>
            </a:r>
            <a:r>
              <a:rPr lang="es-ES" sz="1400" err="1">
                <a:solidFill>
                  <a:srgbClr val="03ECB5"/>
                </a:solidFill>
              </a:rPr>
              <a:t>viewer.vm?id</a:t>
            </a:r>
            <a:r>
              <a:rPr lang="es-ES" sz="1400">
                <a:solidFill>
                  <a:srgbClr val="03ECB5"/>
                </a:solidFill>
              </a:rPr>
              <a:t>=0000008671&amp;page=1</a:t>
            </a:r>
          </a:p>
        </p:txBody>
      </p:sp>
    </p:spTree>
    <p:extLst>
      <p:ext uri="{BB962C8B-B14F-4D97-AF65-F5344CB8AC3E}">
        <p14:creationId xmlns:p14="http://schemas.microsoft.com/office/powerpoint/2010/main" val="9145170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C913E728-F934-4EBB-83DF-570A5BEA4A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644222" cy="6858000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E34DF86A-49F8-40AA-A0AB-22CDCA1FAD4B}"/>
              </a:ext>
            </a:extLst>
          </p:cNvPr>
          <p:cNvSpPr/>
          <p:nvPr/>
        </p:nvSpPr>
        <p:spPr>
          <a:xfrm>
            <a:off x="6644222" y="6524581"/>
            <a:ext cx="42091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ES">
                <a:solidFill>
                  <a:schemeClr val="bg1"/>
                </a:solidFill>
              </a:rPr>
              <a:t>https://bancroft.berkeley.edu/philobiblon/</a:t>
            </a:r>
          </a:p>
        </p:txBody>
      </p:sp>
    </p:spTree>
    <p:extLst>
      <p:ext uri="{BB962C8B-B14F-4D97-AF65-F5344CB8AC3E}">
        <p14:creationId xmlns:p14="http://schemas.microsoft.com/office/powerpoint/2010/main" val="24353552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F38C783B-E5B9-A56A-F7AE-0C8E0DDE8C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281628" cy="6480000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EC2A6F4D-9D7C-DDB4-3962-F2D4EA17B7C2}"/>
              </a:ext>
            </a:extLst>
          </p:cNvPr>
          <p:cNvSpPr txBox="1"/>
          <p:nvPr/>
        </p:nvSpPr>
        <p:spPr>
          <a:xfrm>
            <a:off x="4647494" y="6488668"/>
            <a:ext cx="28970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http://</a:t>
            </a:r>
            <a:r>
              <a:rPr lang="es-ES" err="1">
                <a:solidFill>
                  <a:srgbClr val="03ECB5"/>
                </a:solidFill>
              </a:rPr>
              <a:t>hispanicseminary.org</a:t>
            </a:r>
            <a:r>
              <a:rPr lang="es-ES">
                <a:solidFill>
                  <a:srgbClr val="03ECB5"/>
                </a:solidFill>
              </a:rPr>
              <a:t>/</a:t>
            </a:r>
          </a:p>
        </p:txBody>
      </p:sp>
    </p:spTree>
    <p:extLst>
      <p:ext uri="{BB962C8B-B14F-4D97-AF65-F5344CB8AC3E}">
        <p14:creationId xmlns:p14="http://schemas.microsoft.com/office/powerpoint/2010/main" val="215044462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Diagrama&#10;&#10;Descripción generada automáticamente">
            <a:extLst>
              <a:ext uri="{FF2B5EF4-FFF2-40B4-BE49-F238E27FC236}">
                <a16:creationId xmlns:a16="http://schemas.microsoft.com/office/drawing/2014/main" id="{6999ED76-2AA9-665F-39A4-B09034890F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0"/>
            <a:ext cx="9529933" cy="6480000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2EC0650-926E-E291-8F49-12040FD4B4EE}"/>
              </a:ext>
            </a:extLst>
          </p:cNvPr>
          <p:cNvSpPr txBox="1"/>
          <p:nvPr/>
        </p:nvSpPr>
        <p:spPr>
          <a:xfrm>
            <a:off x="3733800" y="6460600"/>
            <a:ext cx="47244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http://</a:t>
            </a:r>
            <a:r>
              <a:rPr lang="es-ES" err="1">
                <a:solidFill>
                  <a:srgbClr val="03ECB5"/>
                </a:solidFill>
              </a:rPr>
              <a:t>hispanicseminary.org</a:t>
            </a:r>
            <a:r>
              <a:rPr lang="es-ES">
                <a:solidFill>
                  <a:srgbClr val="03ECB5"/>
                </a:solidFill>
              </a:rPr>
              <a:t>/</a:t>
            </a:r>
            <a:r>
              <a:rPr lang="es-ES" err="1">
                <a:solidFill>
                  <a:srgbClr val="03ECB5"/>
                </a:solidFill>
              </a:rPr>
              <a:t>textconc-en.htm</a:t>
            </a:r>
            <a:endParaRPr lang="es-ES">
              <a:solidFill>
                <a:srgbClr val="03E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68829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&#10;&#10;Descripción generada automáticamente">
            <a:extLst>
              <a:ext uri="{FF2B5EF4-FFF2-40B4-BE49-F238E27FC236}">
                <a16:creationId xmlns:a16="http://schemas.microsoft.com/office/drawing/2014/main" id="{81F09AB6-8EE8-62C5-5851-A8A4352FA7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405257" cy="6869151"/>
          </a:xfrm>
          <a:prstGeom prst="rect">
            <a:avLst/>
          </a:prstGeom>
        </p:spPr>
      </p:pic>
      <p:sp>
        <p:nvSpPr>
          <p:cNvPr id="8" name="CuadroTexto 7">
            <a:extLst>
              <a:ext uri="{FF2B5EF4-FFF2-40B4-BE49-F238E27FC236}">
                <a16:creationId xmlns:a16="http://schemas.microsoft.com/office/drawing/2014/main" id="{72EC0650-926E-E291-8F49-12040FD4B4EE}"/>
              </a:ext>
            </a:extLst>
          </p:cNvPr>
          <p:cNvSpPr txBox="1"/>
          <p:nvPr/>
        </p:nvSpPr>
        <p:spPr>
          <a:xfrm>
            <a:off x="115957" y="6382650"/>
            <a:ext cx="47244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600"/>
              <a:t>http://</a:t>
            </a:r>
            <a:r>
              <a:rPr lang="es-ES" sz="1600" err="1"/>
              <a:t>hispanicseminary.org</a:t>
            </a:r>
            <a:r>
              <a:rPr lang="es-ES" sz="1600"/>
              <a:t>/</a:t>
            </a:r>
            <a:r>
              <a:rPr lang="es-ES" sz="1600" err="1"/>
              <a:t>textconc-en.htm</a:t>
            </a:r>
            <a:endParaRPr lang="es-ES" sz="1600"/>
          </a:p>
        </p:txBody>
      </p:sp>
      <p:pic>
        <p:nvPicPr>
          <p:cNvPr id="7" name="Imagen 6" descr="Imagen que contiene oscuro, viendo, luz, parada&#10;&#10;Descripción generada automáticamente">
            <a:extLst>
              <a:ext uri="{FF2B5EF4-FFF2-40B4-BE49-F238E27FC236}">
                <a16:creationId xmlns:a16="http://schemas.microsoft.com/office/drawing/2014/main" id="{1C8896BF-05B3-B1F8-DB56-2BBFC01276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82629" flipH="1">
            <a:off x="2726963" y="924516"/>
            <a:ext cx="757767" cy="783797"/>
          </a:xfrm>
          <a:prstGeom prst="rect">
            <a:avLst/>
          </a:prstGeom>
        </p:spPr>
      </p:pic>
      <p:pic>
        <p:nvPicPr>
          <p:cNvPr id="10" name="Imagen 9" descr="Imagen que contiene oscuro, viendo, luz, parada&#10;&#10;Descripción generada automáticamente">
            <a:extLst>
              <a:ext uri="{FF2B5EF4-FFF2-40B4-BE49-F238E27FC236}">
                <a16:creationId xmlns:a16="http://schemas.microsoft.com/office/drawing/2014/main" id="{1CF66816-3470-72DD-0A18-444A192A3A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82629" flipH="1">
            <a:off x="2726962" y="1269423"/>
            <a:ext cx="757767" cy="783797"/>
          </a:xfrm>
          <a:prstGeom prst="rect">
            <a:avLst/>
          </a:prstGeom>
        </p:spPr>
      </p:pic>
      <p:pic>
        <p:nvPicPr>
          <p:cNvPr id="12" name="Imagen 11" descr="Imagen que contiene oscuro, viendo, luz, parada&#10;&#10;Descripción generada automáticamente">
            <a:extLst>
              <a:ext uri="{FF2B5EF4-FFF2-40B4-BE49-F238E27FC236}">
                <a16:creationId xmlns:a16="http://schemas.microsoft.com/office/drawing/2014/main" id="{E0DB2153-5147-C10C-4135-9BFBBA13753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 rot="19222308" flipH="1">
            <a:off x="3071869" y="1507374"/>
            <a:ext cx="757767" cy="783797"/>
          </a:xfrm>
          <a:prstGeom prst="rect">
            <a:avLst/>
          </a:prstGeom>
        </p:spPr>
      </p:pic>
      <p:pic>
        <p:nvPicPr>
          <p:cNvPr id="13" name="Imagen 12" descr="Imagen que contiene oscuro, viendo, luz, parada&#10;&#10;Descripción generada automáticamente">
            <a:extLst>
              <a:ext uri="{FF2B5EF4-FFF2-40B4-BE49-F238E27FC236}">
                <a16:creationId xmlns:a16="http://schemas.microsoft.com/office/drawing/2014/main" id="{3BA6F548-DB9A-CB44-C125-F2D3EE4B36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567333" flipH="1">
            <a:off x="3007975" y="3072296"/>
            <a:ext cx="757767" cy="783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283554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exto&#10;&#10;Descripción generada automáticamente">
            <a:extLst>
              <a:ext uri="{FF2B5EF4-FFF2-40B4-BE49-F238E27FC236}">
                <a16:creationId xmlns:a16="http://schemas.microsoft.com/office/drawing/2014/main" id="{39DE8479-E19E-0D54-AEB6-53858FF3CA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74559" cy="6361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679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E355CE-5B0C-4384-A85D-9DF2A42AF9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300" y="115956"/>
            <a:ext cx="9144000" cy="66260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7235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388048-8A9B-D408-D76F-5FD9BF3940D4}"/>
              </a:ext>
            </a:extLst>
          </p:cNvPr>
          <p:cNvSpPr txBox="1"/>
          <p:nvPr/>
        </p:nvSpPr>
        <p:spPr>
          <a:xfrm>
            <a:off x="-112868" y="6488668"/>
            <a:ext cx="405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http://</a:t>
            </a:r>
            <a:r>
              <a:rPr lang="es-ES" err="1">
                <a:solidFill>
                  <a:srgbClr val="03ECB5"/>
                </a:solidFill>
              </a:rPr>
              <a:t>osta.oldspanishtextualarchive.org</a:t>
            </a:r>
            <a:r>
              <a:rPr lang="es-ES">
                <a:solidFill>
                  <a:srgbClr val="03ECB5"/>
                </a:solidFill>
              </a:rPr>
              <a:t>/</a:t>
            </a: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051B8871-C2D2-62B9-2F5E-5D51BBD6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3261" cy="61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34536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0BECD-F867-E76A-5C90-DADB4E2C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>
                <a:solidFill>
                  <a:srgbClr val="03ECB5"/>
                </a:solidFill>
              </a:rPr>
              <a:t>THE</a:t>
            </a:r>
            <a:r>
              <a:rPr lang="es-ES"/>
              <a:t> PROBLEM</a:t>
            </a:r>
          </a:p>
        </p:txBody>
      </p:sp>
    </p:spTree>
    <p:extLst>
      <p:ext uri="{BB962C8B-B14F-4D97-AF65-F5344CB8AC3E}">
        <p14:creationId xmlns:p14="http://schemas.microsoft.com/office/powerpoint/2010/main" val="18972182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9B50052-1E8D-D363-D046-9A806571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3261" cy="61451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A75DB2-D5C6-05E7-E520-61922E244A45}"/>
              </a:ext>
            </a:extLst>
          </p:cNvPr>
          <p:cNvSpPr txBox="1"/>
          <p:nvPr/>
        </p:nvSpPr>
        <p:spPr>
          <a:xfrm>
            <a:off x="235974" y="2123767"/>
            <a:ext cx="460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highlight>
                  <a:srgbClr val="FFFF00"/>
                </a:highlight>
              </a:rPr>
              <a:t>.*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660915-0E07-65F5-B049-08232C92AF5D}"/>
              </a:ext>
            </a:extLst>
          </p:cNvPr>
          <p:cNvSpPr txBox="1"/>
          <p:nvPr/>
        </p:nvSpPr>
        <p:spPr>
          <a:xfrm>
            <a:off x="82707" y="1111046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[(</a:t>
            </a:r>
            <a:r>
              <a:rPr lang="es-ES" err="1">
                <a:highlight>
                  <a:srgbClr val="FFFF00"/>
                </a:highlight>
              </a:rPr>
              <a:t>word</a:t>
            </a:r>
            <a:r>
              <a:rPr lang="es-ES">
                <a:highlight>
                  <a:srgbClr val="FFFF00"/>
                </a:highlight>
              </a:rPr>
              <a:t>='.*'%c)]</a:t>
            </a:r>
          </a:p>
        </p:txBody>
      </p:sp>
    </p:spTree>
    <p:extLst>
      <p:ext uri="{BB962C8B-B14F-4D97-AF65-F5344CB8AC3E}">
        <p14:creationId xmlns:p14="http://schemas.microsoft.com/office/powerpoint/2010/main" val="1259927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9B50052-1E8D-D363-D046-9A806571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3261" cy="61451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A75DB2-D5C6-05E7-E520-61922E244A45}"/>
              </a:ext>
            </a:extLst>
          </p:cNvPr>
          <p:cNvSpPr txBox="1"/>
          <p:nvPr/>
        </p:nvSpPr>
        <p:spPr>
          <a:xfrm>
            <a:off x="235974" y="2123767"/>
            <a:ext cx="460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highlight>
                  <a:srgbClr val="FFFF00"/>
                </a:highlight>
              </a:rPr>
              <a:t>.*</a:t>
            </a:r>
          </a:p>
        </p:txBody>
      </p:sp>
      <p:sp>
        <p:nvSpPr>
          <p:cNvPr id="5" name="CuadroTexto 4">
            <a:extLst>
              <a:ext uri="{FF2B5EF4-FFF2-40B4-BE49-F238E27FC236}">
                <a16:creationId xmlns:a16="http://schemas.microsoft.com/office/drawing/2014/main" id="{F1660915-0E07-65F5-B049-08232C92AF5D}"/>
              </a:ext>
            </a:extLst>
          </p:cNvPr>
          <p:cNvSpPr txBox="1"/>
          <p:nvPr/>
        </p:nvSpPr>
        <p:spPr>
          <a:xfrm>
            <a:off x="82707" y="1111046"/>
            <a:ext cx="1604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[(</a:t>
            </a:r>
            <a:r>
              <a:rPr lang="es-ES" err="1">
                <a:highlight>
                  <a:srgbClr val="FFFF00"/>
                </a:highlight>
              </a:rPr>
              <a:t>word</a:t>
            </a:r>
            <a:r>
              <a:rPr lang="es-ES">
                <a:highlight>
                  <a:srgbClr val="FFFF00"/>
                </a:highlight>
              </a:rPr>
              <a:t>='.*'%c)]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27CA40-54D1-4D6A-6546-AFF06E534BF9}"/>
              </a:ext>
            </a:extLst>
          </p:cNvPr>
          <p:cNvSpPr txBox="1"/>
          <p:nvPr/>
        </p:nvSpPr>
        <p:spPr>
          <a:xfrm>
            <a:off x="5948516" y="3824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ALX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99877B-A798-9DE4-23B9-C30B7A7EE3B4}"/>
              </a:ext>
            </a:extLst>
          </p:cNvPr>
          <p:cNvSpPr txBox="1"/>
          <p:nvPr/>
        </p:nvSpPr>
        <p:spPr>
          <a:xfrm>
            <a:off x="4979308" y="4414684"/>
            <a:ext cx="193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Libro de Alexandre</a:t>
            </a:r>
          </a:p>
        </p:txBody>
      </p:sp>
      <p:pic>
        <p:nvPicPr>
          <p:cNvPr id="2" name="Imagen 1" descr="Icono&#10;&#10;Descripción generada automáticamente">
            <a:extLst>
              <a:ext uri="{FF2B5EF4-FFF2-40B4-BE49-F238E27FC236}">
                <a16:creationId xmlns:a16="http://schemas.microsoft.com/office/drawing/2014/main" id="{01AAC9AE-8B31-4DA5-35D8-5858F5F680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5411" y="3657600"/>
            <a:ext cx="1940162" cy="1703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070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5C81D701-B52C-7B4C-B354-793C26C685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5919" y="97971"/>
            <a:ext cx="1940162" cy="1703462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1456B03C-8773-C33C-AB52-01EED157970B}"/>
              </a:ext>
            </a:extLst>
          </p:cNvPr>
          <p:cNvSpPr txBox="1"/>
          <p:nvPr/>
        </p:nvSpPr>
        <p:spPr>
          <a:xfrm>
            <a:off x="269421" y="1676403"/>
            <a:ext cx="5412921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800">
                <a:solidFill>
                  <a:srgbClr val="FF0000"/>
                </a:solidFill>
                <a:highlight>
                  <a:srgbClr val="FFFF00"/>
                </a:highlight>
              </a:rPr>
              <a:t>Libro de Alexandre</a:t>
            </a:r>
          </a:p>
          <a:p>
            <a:r>
              <a:rPr lang="es-ES" sz="2800">
                <a:solidFill>
                  <a:srgbClr val="FF0000"/>
                </a:solidFill>
                <a:highlight>
                  <a:srgbClr val="FFFF00"/>
                </a:highlight>
              </a:rPr>
              <a:t>Milagros de Nuestra Señora</a:t>
            </a:r>
          </a:p>
          <a:p>
            <a:r>
              <a:rPr lang="es-ES" sz="2800">
                <a:solidFill>
                  <a:srgbClr val="FF0000"/>
                </a:solidFill>
                <a:highlight>
                  <a:srgbClr val="FFFF00"/>
                </a:highlight>
              </a:rPr>
              <a:t>Vida de Santa Oria, virgen</a:t>
            </a:r>
          </a:p>
          <a:p>
            <a:r>
              <a:rPr lang="es-ES" sz="2800">
                <a:solidFill>
                  <a:srgbClr val="FF0000"/>
                </a:solidFill>
                <a:highlight>
                  <a:srgbClr val="FFFF00"/>
                </a:highlight>
              </a:rPr>
              <a:t>Vida de San Millán de la Cogolla</a:t>
            </a:r>
          </a:p>
          <a:p>
            <a:r>
              <a:rPr lang="es-ES" sz="2800">
                <a:solidFill>
                  <a:srgbClr val="FF0000"/>
                </a:solidFill>
                <a:highlight>
                  <a:srgbClr val="FFFF00"/>
                </a:highlight>
              </a:rPr>
              <a:t>Vida de Santo Domingo de Silos</a:t>
            </a:r>
          </a:p>
          <a:p>
            <a:r>
              <a:rPr lang="es-ES" sz="2800">
                <a:solidFill>
                  <a:schemeClr val="bg1"/>
                </a:solidFill>
              </a:rPr>
              <a:t>Rimado de Palacio (RIM)</a:t>
            </a:r>
          </a:p>
          <a:p>
            <a:r>
              <a:rPr lang="es-ES" sz="2800">
                <a:solidFill>
                  <a:schemeClr val="bg1"/>
                </a:solidFill>
              </a:rPr>
              <a:t>Libro de la caza de las aves (LCA)</a:t>
            </a:r>
          </a:p>
          <a:p>
            <a:r>
              <a:rPr lang="es-ES" sz="2800">
                <a:solidFill>
                  <a:schemeClr val="bg1"/>
                </a:solidFill>
              </a:rPr>
              <a:t>Libro de Apolonio (APO)</a:t>
            </a:r>
          </a:p>
          <a:p>
            <a:r>
              <a:rPr lang="es-ES" sz="2800">
                <a:solidFill>
                  <a:schemeClr val="bg1"/>
                </a:solidFill>
              </a:rPr>
              <a:t>Poema de Fernán González (PFG)</a:t>
            </a:r>
          </a:p>
          <a:p>
            <a:r>
              <a:rPr lang="es-ES" sz="2800">
                <a:solidFill>
                  <a:srgbClr val="FF40FF"/>
                </a:solidFill>
                <a:highlight>
                  <a:srgbClr val="00FFFF"/>
                </a:highlight>
              </a:rPr>
              <a:t>Libro de buena amor</a:t>
            </a:r>
          </a:p>
        </p:txBody>
      </p:sp>
      <p:pic>
        <p:nvPicPr>
          <p:cNvPr id="10" name="Imagen 9" descr="Imagen que contiene Rectángulo&#10;&#10;Descripción generada automáticamente">
            <a:extLst>
              <a:ext uri="{FF2B5EF4-FFF2-40B4-BE49-F238E27FC236}">
                <a16:creationId xmlns:a16="http://schemas.microsoft.com/office/drawing/2014/main" id="{796FFED4-3C7C-A0F2-D5EA-2CE77D9F22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393" y="438702"/>
            <a:ext cx="4193721" cy="1021999"/>
          </a:xfrm>
          <a:prstGeom prst="rect">
            <a:avLst/>
          </a:prstGeom>
        </p:spPr>
      </p:pic>
      <p:pic>
        <p:nvPicPr>
          <p:cNvPr id="12" name="Imagen 11" descr="Texto&#10;&#10;Descripción generada automáticamente">
            <a:extLst>
              <a:ext uri="{FF2B5EF4-FFF2-40B4-BE49-F238E27FC236}">
                <a16:creationId xmlns:a16="http://schemas.microsoft.com/office/drawing/2014/main" id="{85361BF0-D86D-0EC2-C979-0CB6BE5958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12663" y="1283732"/>
            <a:ext cx="2070100" cy="10287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9445BDD3-94FB-B039-FCF2-C347BAD0CC14}"/>
              </a:ext>
            </a:extLst>
          </p:cNvPr>
          <p:cNvSpPr txBox="1"/>
          <p:nvPr/>
        </p:nvSpPr>
        <p:spPr>
          <a:xfrm>
            <a:off x="8631464" y="2830288"/>
            <a:ext cx="816249" cy="310854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FF40FF"/>
                </a:solidFill>
                <a:highlight>
                  <a:srgbClr val="00FFFF"/>
                </a:highlight>
              </a:rPr>
              <a:t>BAT</a:t>
            </a:r>
          </a:p>
          <a:p>
            <a:r>
              <a:rPr lang="es-ES" sz="2800">
                <a:solidFill>
                  <a:srgbClr val="FF40FF"/>
                </a:solidFill>
                <a:highlight>
                  <a:srgbClr val="00FFFF"/>
                </a:highlight>
              </a:rPr>
              <a:t>BAG</a:t>
            </a:r>
          </a:p>
          <a:p>
            <a:r>
              <a:rPr lang="es-ES" sz="2800">
                <a:solidFill>
                  <a:srgbClr val="FF40FF"/>
                </a:solidFill>
                <a:highlight>
                  <a:srgbClr val="00FFFF"/>
                </a:highlight>
              </a:rPr>
              <a:t>BAS</a:t>
            </a:r>
          </a:p>
          <a:p>
            <a:r>
              <a:rPr lang="es-ES" sz="2800">
                <a:solidFill>
                  <a:schemeClr val="bg1"/>
                </a:solidFill>
              </a:rPr>
              <a:t>RIM</a:t>
            </a:r>
          </a:p>
          <a:p>
            <a:r>
              <a:rPr lang="es-ES" sz="2800">
                <a:solidFill>
                  <a:schemeClr val="bg1"/>
                </a:solidFill>
              </a:rPr>
              <a:t>LCA</a:t>
            </a:r>
          </a:p>
          <a:p>
            <a:r>
              <a:rPr lang="es-ES" sz="2800">
                <a:solidFill>
                  <a:schemeClr val="bg1"/>
                </a:solidFill>
              </a:rPr>
              <a:t>APO</a:t>
            </a:r>
          </a:p>
          <a:p>
            <a:r>
              <a:rPr lang="es-ES" sz="2800">
                <a:solidFill>
                  <a:schemeClr val="bg1"/>
                </a:solidFill>
              </a:rPr>
              <a:t>PFG</a:t>
            </a:r>
          </a:p>
        </p:txBody>
      </p:sp>
    </p:spTree>
    <p:extLst>
      <p:ext uri="{BB962C8B-B14F-4D97-AF65-F5344CB8AC3E}">
        <p14:creationId xmlns:p14="http://schemas.microsoft.com/office/powerpoint/2010/main" val="200559393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611B9986-3DC5-3C1F-40C4-AECA831450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1592500"/>
            <a:ext cx="11977213" cy="4129867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53203786-3523-3B85-8FC8-F35C3A53AF89}"/>
              </a:ext>
            </a:extLst>
          </p:cNvPr>
          <p:cNvSpPr txBox="1"/>
          <p:nvPr/>
        </p:nvSpPr>
        <p:spPr>
          <a:xfrm>
            <a:off x="4579597" y="515282"/>
            <a:ext cx="28180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>
                <a:solidFill>
                  <a:srgbClr val="03ECB5"/>
                </a:solidFill>
              </a:rPr>
              <a:t>KWIC</a:t>
            </a:r>
          </a:p>
          <a:p>
            <a:pPr algn="ctr"/>
            <a:r>
              <a:rPr lang="es-ES" sz="3200">
                <a:solidFill>
                  <a:srgbClr val="03ECB5"/>
                </a:solidFill>
              </a:rPr>
              <a:t>CONCORDANCE</a:t>
            </a:r>
          </a:p>
        </p:txBody>
      </p:sp>
    </p:spTree>
    <p:extLst>
      <p:ext uri="{BB962C8B-B14F-4D97-AF65-F5344CB8AC3E}">
        <p14:creationId xmlns:p14="http://schemas.microsoft.com/office/powerpoint/2010/main" val="12116833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adroTexto 2">
            <a:extLst>
              <a:ext uri="{FF2B5EF4-FFF2-40B4-BE49-F238E27FC236}">
                <a16:creationId xmlns:a16="http://schemas.microsoft.com/office/drawing/2014/main" id="{FB566239-F388-CA27-41C3-400F513572AB}"/>
              </a:ext>
            </a:extLst>
          </p:cNvPr>
          <p:cNvSpPr txBox="1"/>
          <p:nvPr/>
        </p:nvSpPr>
        <p:spPr>
          <a:xfrm>
            <a:off x="1966451" y="4524986"/>
            <a:ext cx="825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solidFill>
                  <a:srgbClr val="03ECB5"/>
                </a:solidFill>
              </a:rPr>
              <a:t>OSTA-resultados-</a:t>
            </a:r>
            <a:r>
              <a:rPr lang="es-ES" sz="3600">
                <a:solidFill>
                  <a:schemeClr val="accent4">
                    <a:lumMod val="40000"/>
                    <a:lumOff val="60000"/>
                  </a:schemeClr>
                </a:solidFill>
              </a:rPr>
              <a:t>XX-XX-XXXX-</a:t>
            </a:r>
            <a:r>
              <a:rPr lang="es-ES" sz="360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XX_XX_XX</a:t>
            </a:r>
            <a:r>
              <a:rPr lang="es-ES" sz="3600" err="1">
                <a:solidFill>
                  <a:srgbClr val="03ECB5"/>
                </a:solidFill>
              </a:rPr>
              <a:t>.tsv</a:t>
            </a:r>
            <a:endParaRPr lang="es-ES" sz="3600">
              <a:solidFill>
                <a:srgbClr val="03ECB5"/>
              </a:solidFill>
            </a:endParaRPr>
          </a:p>
        </p:txBody>
      </p:sp>
      <p:pic>
        <p:nvPicPr>
          <p:cNvPr id="5" name="Imagen 4" descr="Texto, Carta&#10;&#10;Descripción generada automáticamente">
            <a:extLst>
              <a:ext uri="{FF2B5EF4-FFF2-40B4-BE49-F238E27FC236}">
                <a16:creationId xmlns:a16="http://schemas.microsoft.com/office/drawing/2014/main" id="{17368981-1AB3-9769-EB92-8893746015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1084" y="2187951"/>
            <a:ext cx="7772400" cy="1845596"/>
          </a:xfrm>
          <a:prstGeom prst="rect">
            <a:avLst/>
          </a:prstGeom>
        </p:spPr>
      </p:pic>
      <p:sp>
        <p:nvSpPr>
          <p:cNvPr id="2" name="CuadroTexto 1">
            <a:extLst>
              <a:ext uri="{FF2B5EF4-FFF2-40B4-BE49-F238E27FC236}">
                <a16:creationId xmlns:a16="http://schemas.microsoft.com/office/drawing/2014/main" id="{5815A699-05F7-900D-7B67-450E5E43682F}"/>
              </a:ext>
            </a:extLst>
          </p:cNvPr>
          <p:cNvSpPr txBox="1"/>
          <p:nvPr/>
        </p:nvSpPr>
        <p:spPr>
          <a:xfrm>
            <a:off x="5998029" y="5127773"/>
            <a:ext cx="250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bg2"/>
                </a:solidFill>
              </a:rPr>
              <a:t>date &amp; time </a:t>
            </a:r>
            <a:r>
              <a:rPr lang="es-ES" sz="2400" err="1">
                <a:solidFill>
                  <a:schemeClr val="bg2"/>
                </a:solidFill>
              </a:rPr>
              <a:t>stamp</a:t>
            </a:r>
            <a:endParaRPr lang="es-ES" sz="2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9297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107FF8EB-40AD-EFA3-5BF7-3916DF22E7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664" y="1368809"/>
            <a:ext cx="11965858" cy="5259840"/>
          </a:xfrm>
          <a:prstGeom prst="rect">
            <a:avLst/>
          </a:prstGeom>
        </p:spPr>
      </p:pic>
      <p:sp>
        <p:nvSpPr>
          <p:cNvPr id="6" name="CuadroTexto 5">
            <a:extLst>
              <a:ext uri="{FF2B5EF4-FFF2-40B4-BE49-F238E27FC236}">
                <a16:creationId xmlns:a16="http://schemas.microsoft.com/office/drawing/2014/main" id="{2A084FD4-B5BF-E35A-098A-94C87307259A}"/>
              </a:ext>
            </a:extLst>
          </p:cNvPr>
          <p:cNvSpPr txBox="1"/>
          <p:nvPr/>
        </p:nvSpPr>
        <p:spPr>
          <a:xfrm>
            <a:off x="4573921" y="85114"/>
            <a:ext cx="281801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3200">
                <a:solidFill>
                  <a:srgbClr val="03ECB5"/>
                </a:solidFill>
              </a:rPr>
              <a:t>KWIC</a:t>
            </a:r>
          </a:p>
          <a:p>
            <a:pPr algn="ctr"/>
            <a:r>
              <a:rPr lang="es-ES" sz="3200">
                <a:solidFill>
                  <a:srgbClr val="03ECB5"/>
                </a:solidFill>
              </a:rPr>
              <a:t>CONCORDANCE</a:t>
            </a:r>
          </a:p>
        </p:txBody>
      </p:sp>
      <p:sp>
        <p:nvSpPr>
          <p:cNvPr id="7" name="Rectángulo 6">
            <a:extLst>
              <a:ext uri="{FF2B5EF4-FFF2-40B4-BE49-F238E27FC236}">
                <a16:creationId xmlns:a16="http://schemas.microsoft.com/office/drawing/2014/main" id="{2813B301-CAD0-C494-4181-02152D22FE68}"/>
              </a:ext>
            </a:extLst>
          </p:cNvPr>
          <p:cNvSpPr/>
          <p:nvPr/>
        </p:nvSpPr>
        <p:spPr>
          <a:xfrm>
            <a:off x="5211097" y="1368809"/>
            <a:ext cx="2025445" cy="5259840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0582073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 descr="Tabla&#10;&#10;Descripción generada automáticamente">
            <a:extLst>
              <a:ext uri="{FF2B5EF4-FFF2-40B4-BE49-F238E27FC236}">
                <a16:creationId xmlns:a16="http://schemas.microsoft.com/office/drawing/2014/main" id="{3BC5B8A0-D3CE-B537-6694-0716DC4F35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1119" y="0"/>
            <a:ext cx="2782614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853418CB-B686-35D6-C4A7-2E9286D090CF}"/>
              </a:ext>
            </a:extLst>
          </p:cNvPr>
          <p:cNvSpPr txBox="1"/>
          <p:nvPr/>
        </p:nvSpPr>
        <p:spPr>
          <a:xfrm>
            <a:off x="4591665" y="2392825"/>
            <a:ext cx="669576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err="1">
                <a:solidFill>
                  <a:schemeClr val="bg1"/>
                </a:solidFill>
              </a:rPr>
              <a:t>Aqui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escomjesça</a:t>
            </a:r>
            <a:r>
              <a:rPr lang="es-ES">
                <a:solidFill>
                  <a:schemeClr val="bg1"/>
                </a:solidFill>
              </a:rPr>
              <a:t> la </a:t>
            </a:r>
            <a:r>
              <a:rPr lang="es-ES" err="1">
                <a:solidFill>
                  <a:schemeClr val="bg1"/>
                </a:solidFill>
              </a:rPr>
              <a:t>estoria</a:t>
            </a:r>
            <a:r>
              <a:rPr lang="es-ES">
                <a:solidFill>
                  <a:schemeClr val="bg1"/>
                </a:solidFill>
              </a:rPr>
              <a:t> de </a:t>
            </a:r>
            <a:r>
              <a:rPr lang="es-ES" err="1">
                <a:solidFill>
                  <a:schemeClr val="bg1"/>
                </a:solidFill>
              </a:rPr>
              <a:t>sennor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sant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millan</a:t>
            </a:r>
            <a:r>
              <a:rPr lang="es-ES">
                <a:solidFill>
                  <a:schemeClr val="bg1"/>
                </a:solidFill>
              </a:rPr>
              <a:t> tornada de </a:t>
            </a:r>
            <a:r>
              <a:rPr lang="es-ES" err="1">
                <a:solidFill>
                  <a:schemeClr val="bg1"/>
                </a:solidFill>
              </a:rPr>
              <a:t>latin</a:t>
            </a:r>
            <a:r>
              <a:rPr lang="es-ES">
                <a:solidFill>
                  <a:schemeClr val="bg1"/>
                </a:solidFill>
              </a:rPr>
              <a:t> en </a:t>
            </a:r>
            <a:r>
              <a:rPr lang="es-ES" err="1">
                <a:solidFill>
                  <a:schemeClr val="bg1"/>
                </a:solidFill>
              </a:rPr>
              <a:t>romançe</a:t>
            </a:r>
            <a:r>
              <a:rPr lang="es-ES">
                <a:solidFill>
                  <a:schemeClr val="bg1"/>
                </a:solidFill>
              </a:rPr>
              <a:t> la </a:t>
            </a:r>
            <a:r>
              <a:rPr lang="es-ES" err="1">
                <a:solidFill>
                  <a:schemeClr val="bg1"/>
                </a:solidFill>
              </a:rPr>
              <a:t>qual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conposo</a:t>
            </a:r>
            <a:r>
              <a:rPr lang="es-ES">
                <a:solidFill>
                  <a:schemeClr val="bg1"/>
                </a:solidFill>
              </a:rPr>
              <a:t> maestre </a:t>
            </a:r>
            <a:r>
              <a:rPr lang="es-ES" err="1">
                <a:solidFill>
                  <a:schemeClr val="bg1"/>
                </a:solidFill>
              </a:rPr>
              <a:t>gonçalo</a:t>
            </a:r>
            <a:r>
              <a:rPr lang="es-ES">
                <a:solidFill>
                  <a:schemeClr val="bg1"/>
                </a:solidFill>
              </a:rPr>
              <a:t> de </a:t>
            </a:r>
            <a:r>
              <a:rPr lang="es-ES" err="1">
                <a:solidFill>
                  <a:schemeClr val="bg1"/>
                </a:solidFill>
              </a:rPr>
              <a:t>verçeo</a:t>
            </a:r>
            <a:r>
              <a:rPr lang="es-ES">
                <a:solidFill>
                  <a:schemeClr val="bg1"/>
                </a:solidFill>
              </a:rPr>
              <a:t> Quien la </a:t>
            </a:r>
            <a:r>
              <a:rPr lang="es-ES" err="1">
                <a:solidFill>
                  <a:schemeClr val="bg1"/>
                </a:solidFill>
              </a:rPr>
              <a:t>uida</a:t>
            </a:r>
            <a:r>
              <a:rPr lang="es-ES">
                <a:solidFill>
                  <a:schemeClr val="bg1"/>
                </a:solidFill>
              </a:rPr>
              <a:t> quisiere de </a:t>
            </a:r>
            <a:r>
              <a:rPr lang="es-ES" err="1">
                <a:solidFill>
                  <a:schemeClr val="bg1"/>
                </a:solidFill>
              </a:rPr>
              <a:t>sant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mjllan</a:t>
            </a:r>
            <a:r>
              <a:rPr lang="es-ES">
                <a:solidFill>
                  <a:schemeClr val="bg1"/>
                </a:solidFill>
              </a:rPr>
              <a:t> saber Et dela su </a:t>
            </a:r>
            <a:r>
              <a:rPr lang="es-ES" err="1">
                <a:solidFill>
                  <a:schemeClr val="bg1"/>
                </a:solidFill>
              </a:rPr>
              <a:t>ystoria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çercano</a:t>
            </a:r>
            <a:r>
              <a:rPr lang="es-ES">
                <a:solidFill>
                  <a:schemeClr val="bg1"/>
                </a:solidFill>
              </a:rPr>
              <a:t> bien </a:t>
            </a:r>
            <a:r>
              <a:rPr lang="es-ES" err="1">
                <a:solidFill>
                  <a:schemeClr val="bg1"/>
                </a:solidFill>
              </a:rPr>
              <a:t>seer</a:t>
            </a:r>
            <a:r>
              <a:rPr lang="es-ES">
                <a:solidFill>
                  <a:schemeClr val="bg1"/>
                </a:solidFill>
              </a:rPr>
              <a:t> Meta </a:t>
            </a:r>
            <a:r>
              <a:rPr lang="es-ES" err="1">
                <a:solidFill>
                  <a:schemeClr val="bg1"/>
                </a:solidFill>
              </a:rPr>
              <a:t>mjentes</a:t>
            </a:r>
            <a:r>
              <a:rPr lang="es-ES">
                <a:solidFill>
                  <a:schemeClr val="bg1"/>
                </a:solidFill>
              </a:rPr>
              <a:t> en esto que yo quiero leer Vera </a:t>
            </a:r>
            <a:r>
              <a:rPr lang="es-ES" err="1">
                <a:solidFill>
                  <a:schemeClr val="bg1"/>
                </a:solidFill>
              </a:rPr>
              <a:t>ado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enbian</a:t>
            </a:r>
            <a:r>
              <a:rPr lang="es-ES">
                <a:solidFill>
                  <a:schemeClr val="bg1"/>
                </a:solidFill>
              </a:rPr>
              <a:t> los pueblos su </a:t>
            </a:r>
            <a:r>
              <a:rPr lang="es-ES" err="1">
                <a:solidFill>
                  <a:schemeClr val="bg1"/>
                </a:solidFill>
              </a:rPr>
              <a:t>auer</a:t>
            </a:r>
            <a:r>
              <a:rPr lang="es-ES">
                <a:solidFill>
                  <a:schemeClr val="bg1"/>
                </a:solidFill>
              </a:rPr>
              <a:t> ¶ </a:t>
            </a:r>
            <a:r>
              <a:rPr lang="es-ES" err="1">
                <a:solidFill>
                  <a:schemeClr val="bg1"/>
                </a:solidFill>
              </a:rPr>
              <a:t>Segunt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mj</a:t>
            </a:r>
            <a:r>
              <a:rPr lang="es-ES">
                <a:solidFill>
                  <a:schemeClr val="bg1"/>
                </a:solidFill>
              </a:rPr>
              <a:t> creencia que pese al </a:t>
            </a:r>
            <a:r>
              <a:rPr lang="es-ES" err="1">
                <a:solidFill>
                  <a:schemeClr val="bg1"/>
                </a:solidFill>
              </a:rPr>
              <a:t>peccado</a:t>
            </a:r>
            <a:r>
              <a:rPr lang="es-ES">
                <a:solidFill>
                  <a:schemeClr val="bg1"/>
                </a:solidFill>
              </a:rPr>
              <a:t> En cabo </a:t>
            </a:r>
            <a:r>
              <a:rPr lang="es-ES" err="1">
                <a:solidFill>
                  <a:schemeClr val="bg1"/>
                </a:solidFill>
              </a:rPr>
              <a:t>quando</a:t>
            </a:r>
            <a:r>
              <a:rPr lang="es-ES">
                <a:solidFill>
                  <a:schemeClr val="bg1"/>
                </a:solidFill>
              </a:rPr>
              <a:t> fuere </a:t>
            </a:r>
            <a:r>
              <a:rPr lang="es-ES" err="1">
                <a:solidFill>
                  <a:schemeClr val="bg1"/>
                </a:solidFill>
              </a:rPr>
              <a:t>leydo</a:t>
            </a:r>
            <a:r>
              <a:rPr lang="es-ES">
                <a:solidFill>
                  <a:schemeClr val="bg1"/>
                </a:solidFill>
              </a:rPr>
              <a:t> el dictado </a:t>
            </a:r>
            <a:r>
              <a:rPr lang="es-ES" err="1">
                <a:solidFill>
                  <a:schemeClr val="bg1"/>
                </a:solidFill>
              </a:rPr>
              <a:t>Aprendra</a:t>
            </a:r>
            <a:r>
              <a:rPr lang="es-ES">
                <a:solidFill>
                  <a:schemeClr val="bg1"/>
                </a:solidFill>
              </a:rPr>
              <a:t> tales cosas de que </a:t>
            </a:r>
            <a:r>
              <a:rPr lang="es-ES" err="1">
                <a:solidFill>
                  <a:schemeClr val="bg1"/>
                </a:solidFill>
              </a:rPr>
              <a:t>sera</a:t>
            </a:r>
            <a:r>
              <a:rPr lang="es-ES">
                <a:solidFill>
                  <a:schemeClr val="bg1"/>
                </a:solidFill>
              </a:rPr>
              <a:t> pagado De dar las tres </a:t>
            </a:r>
            <a:r>
              <a:rPr lang="es-ES" err="1">
                <a:solidFill>
                  <a:schemeClr val="bg1"/>
                </a:solidFill>
              </a:rPr>
              <a:t>meaJas</a:t>
            </a:r>
            <a:r>
              <a:rPr lang="es-ES">
                <a:solidFill>
                  <a:schemeClr val="bg1"/>
                </a:solidFill>
              </a:rPr>
              <a:t> non </a:t>
            </a:r>
            <a:r>
              <a:rPr lang="es-ES" err="1">
                <a:solidFill>
                  <a:schemeClr val="bg1"/>
                </a:solidFill>
              </a:rPr>
              <a:t>li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sera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pessado</a:t>
            </a:r>
            <a:r>
              <a:rPr lang="es-ES">
                <a:solidFill>
                  <a:schemeClr val="bg1"/>
                </a:solidFill>
              </a:rPr>
              <a:t> ¶ Cerca es de cogolla de partes de oriente Dos leguas sobre </a:t>
            </a:r>
            <a:r>
              <a:rPr lang="es-ES" err="1">
                <a:solidFill>
                  <a:schemeClr val="bg1"/>
                </a:solidFill>
              </a:rPr>
              <a:t>nagera</a:t>
            </a:r>
            <a:r>
              <a:rPr lang="es-ES">
                <a:solidFill>
                  <a:schemeClr val="bg1"/>
                </a:solidFill>
              </a:rPr>
              <a:t> al pie de </a:t>
            </a:r>
            <a:r>
              <a:rPr lang="es-ES" err="1">
                <a:solidFill>
                  <a:schemeClr val="bg1"/>
                </a:solidFill>
              </a:rPr>
              <a:t>sant</a:t>
            </a:r>
            <a:r>
              <a:rPr lang="es-ES">
                <a:solidFill>
                  <a:schemeClr val="bg1"/>
                </a:solidFill>
              </a:rPr>
              <a:t> </a:t>
            </a:r>
            <a:r>
              <a:rPr lang="es-ES" err="1">
                <a:solidFill>
                  <a:schemeClr val="bg1"/>
                </a:solidFill>
              </a:rPr>
              <a:t>lorente</a:t>
            </a:r>
            <a:endParaRPr lang="es-ES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268919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 descr="Interfaz de usuario gráfica, Texto, Aplicación, Chat o mensaje de texto&#10;&#10;Descripción generada automáticamente">
            <a:extLst>
              <a:ext uri="{FF2B5EF4-FFF2-40B4-BE49-F238E27FC236}">
                <a16:creationId xmlns:a16="http://schemas.microsoft.com/office/drawing/2014/main" id="{39EE15D1-E582-9E04-129B-1D9B39EDC6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18" y="1602657"/>
            <a:ext cx="11843180" cy="41098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3483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>
            <a:extLst>
              <a:ext uri="{FF2B5EF4-FFF2-40B4-BE49-F238E27FC236}">
                <a16:creationId xmlns:a16="http://schemas.microsoft.com/office/drawing/2014/main" id="{69DF2616-9966-4DA9-8297-EBF12D94C8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868631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98413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>
            <a:extLst>
              <a:ext uri="{FF2B5EF4-FFF2-40B4-BE49-F238E27FC236}">
                <a16:creationId xmlns:a16="http://schemas.microsoft.com/office/drawing/2014/main" id="{5D2F7CEE-F750-4610-BB5C-B423803B14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1" y="1079920"/>
            <a:ext cx="10609118" cy="5766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5917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n 3">
            <a:extLst>
              <a:ext uri="{FF2B5EF4-FFF2-40B4-BE49-F238E27FC236}">
                <a16:creationId xmlns:a16="http://schemas.microsoft.com/office/drawing/2014/main" id="{963A2EEA-A7B7-6D7F-0B5E-208EFD162B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4572000" cy="6858000"/>
          </a:xfrm>
          <a:prstGeom prst="rect">
            <a:avLst/>
          </a:prstGeom>
        </p:spPr>
      </p:pic>
      <p:sp>
        <p:nvSpPr>
          <p:cNvPr id="5" name="CuadroTexto 4">
            <a:extLst>
              <a:ext uri="{FF2B5EF4-FFF2-40B4-BE49-F238E27FC236}">
                <a16:creationId xmlns:a16="http://schemas.microsoft.com/office/drawing/2014/main" id="{6B640B60-AE28-14F4-C4B3-B3D668031410}"/>
              </a:ext>
            </a:extLst>
          </p:cNvPr>
          <p:cNvSpPr txBox="1"/>
          <p:nvPr/>
        </p:nvSpPr>
        <p:spPr>
          <a:xfrm>
            <a:off x="5050971" y="1491343"/>
            <a:ext cx="469602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4800" i="1">
                <a:solidFill>
                  <a:srgbClr val="03ECB5"/>
                </a:solidFill>
              </a:rPr>
              <a:t>Book </a:t>
            </a:r>
            <a:r>
              <a:rPr lang="es-ES" sz="4800" i="1" err="1">
                <a:solidFill>
                  <a:srgbClr val="03ECB5"/>
                </a:solidFill>
              </a:rPr>
              <a:t>of</a:t>
            </a:r>
            <a:r>
              <a:rPr lang="es-ES" sz="4800" i="1">
                <a:solidFill>
                  <a:srgbClr val="03ECB5"/>
                </a:solidFill>
              </a:rPr>
              <a:t> Alexander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2399A3AB-3514-57BC-23BD-8C3786301E18}"/>
              </a:ext>
            </a:extLst>
          </p:cNvPr>
          <p:cNvSpPr txBox="1"/>
          <p:nvPr/>
        </p:nvSpPr>
        <p:spPr>
          <a:xfrm>
            <a:off x="5299084" y="4166328"/>
            <a:ext cx="419980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>
                <a:solidFill>
                  <a:schemeClr val="accent4">
                    <a:lumMod val="20000"/>
                    <a:lumOff val="80000"/>
                  </a:schemeClr>
                </a:solidFill>
              </a:rPr>
              <a:t>Gautier de </a:t>
            </a:r>
            <a:r>
              <a:rPr lang="es-ES" sz="3600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Châtillon’s</a:t>
            </a:r>
            <a:endParaRPr lang="es-ES" sz="3600">
              <a:solidFill>
                <a:schemeClr val="accent4">
                  <a:lumMod val="20000"/>
                  <a:lumOff val="80000"/>
                </a:schemeClr>
              </a:solidFill>
            </a:endParaRPr>
          </a:p>
          <a:p>
            <a:pPr algn="ctr"/>
            <a:r>
              <a:rPr lang="es-ES" sz="3600" i="1" err="1">
                <a:solidFill>
                  <a:schemeClr val="accent4">
                    <a:lumMod val="20000"/>
                    <a:lumOff val="80000"/>
                  </a:schemeClr>
                </a:solidFill>
              </a:rPr>
              <a:t>Alexandreis</a:t>
            </a:r>
            <a:endParaRPr lang="es-ES" sz="3600" i="1">
              <a:solidFill>
                <a:schemeClr val="accent4">
                  <a:lumMod val="20000"/>
                  <a:lumOff val="80000"/>
                </a:schemeClr>
              </a:solidFill>
            </a:endParaRP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3BC75B9C-6B0D-4C01-8111-5C1FEC7FB6E4}"/>
              </a:ext>
            </a:extLst>
          </p:cNvPr>
          <p:cNvSpPr txBox="1"/>
          <p:nvPr/>
        </p:nvSpPr>
        <p:spPr>
          <a:xfrm>
            <a:off x="6637398" y="2333226"/>
            <a:ext cx="15231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rgbClr val="03ECB5"/>
                </a:solidFill>
              </a:rPr>
              <a:t>1201-1250</a:t>
            </a:r>
          </a:p>
        </p:txBody>
      </p:sp>
      <p:sp>
        <p:nvSpPr>
          <p:cNvPr id="8" name="CuadroTexto 7">
            <a:extLst>
              <a:ext uri="{FF2B5EF4-FFF2-40B4-BE49-F238E27FC236}">
                <a16:creationId xmlns:a16="http://schemas.microsoft.com/office/drawing/2014/main" id="{D79028EC-A9C2-C996-E7B1-9304F09F599D}"/>
              </a:ext>
            </a:extLst>
          </p:cNvPr>
          <p:cNvSpPr txBox="1"/>
          <p:nvPr/>
        </p:nvSpPr>
        <p:spPr>
          <a:xfrm>
            <a:off x="6814195" y="5366657"/>
            <a:ext cx="11913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chemeClr val="accent4">
                    <a:lumMod val="20000"/>
                    <a:lumOff val="80000"/>
                  </a:schemeClr>
                </a:solidFill>
              </a:rPr>
              <a:t>1178-1182</a:t>
            </a:r>
          </a:p>
        </p:txBody>
      </p:sp>
    </p:spTree>
    <p:extLst>
      <p:ext uri="{BB962C8B-B14F-4D97-AF65-F5344CB8AC3E}">
        <p14:creationId xmlns:p14="http://schemas.microsoft.com/office/powerpoint/2010/main" val="40967292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1C3840A-4B65-5779-8320-538C26C94A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21281" y="3123952"/>
            <a:ext cx="6362700" cy="1655763"/>
          </a:xfrm>
        </p:spPr>
        <p:txBody>
          <a:bodyPr/>
          <a:lstStyle/>
          <a:p>
            <a:r>
              <a:rPr lang="es-ES">
                <a:solidFill>
                  <a:srgbClr val="03ECB5"/>
                </a:solidFill>
              </a:rPr>
              <a:t>ANSWERING</a:t>
            </a:r>
            <a:r>
              <a:rPr lang="es-ES"/>
              <a:t> THE </a:t>
            </a:r>
            <a:r>
              <a:rPr lang="es-ES">
                <a:solidFill>
                  <a:srgbClr val="03ECB5"/>
                </a:solidFill>
              </a:rPr>
              <a:t>QUESTION</a:t>
            </a: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3F09626-8773-49FC-8E74-8EB281AE2A5E}"/>
              </a:ext>
            </a:extLst>
          </p:cNvPr>
          <p:cNvSpPr txBox="1"/>
          <p:nvPr/>
        </p:nvSpPr>
        <p:spPr>
          <a:xfrm>
            <a:off x="1092771" y="5378246"/>
            <a:ext cx="100064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200" err="1">
                <a:solidFill>
                  <a:srgbClr val="03ECB5"/>
                </a:solidFill>
              </a:rPr>
              <a:t>Is</a:t>
            </a:r>
            <a:r>
              <a:rPr lang="es-ES" sz="3200">
                <a:solidFill>
                  <a:srgbClr val="03ECB5"/>
                </a:solidFill>
              </a:rPr>
              <a:t> Berceo </a:t>
            </a:r>
            <a:r>
              <a:rPr lang="es-ES" sz="3200" err="1">
                <a:solidFill>
                  <a:srgbClr val="03ECB5"/>
                </a:solidFill>
              </a:rPr>
              <a:t>the</a:t>
            </a:r>
            <a:r>
              <a:rPr lang="es-ES" sz="3200">
                <a:solidFill>
                  <a:srgbClr val="03ECB5"/>
                </a:solidFill>
              </a:rPr>
              <a:t> </a:t>
            </a:r>
            <a:r>
              <a:rPr lang="es-ES" sz="3200" err="1">
                <a:solidFill>
                  <a:srgbClr val="03ECB5"/>
                </a:solidFill>
              </a:rPr>
              <a:t>author</a:t>
            </a:r>
            <a:r>
              <a:rPr lang="es-ES" sz="3200">
                <a:solidFill>
                  <a:srgbClr val="03ECB5"/>
                </a:solidFill>
              </a:rPr>
              <a:t> </a:t>
            </a:r>
            <a:r>
              <a:rPr lang="es-ES" sz="3200" err="1">
                <a:solidFill>
                  <a:srgbClr val="03ECB5"/>
                </a:solidFill>
              </a:rPr>
              <a:t>of</a:t>
            </a:r>
            <a:r>
              <a:rPr lang="es-ES" sz="3200">
                <a:solidFill>
                  <a:srgbClr val="03ECB5"/>
                </a:solidFill>
              </a:rPr>
              <a:t> </a:t>
            </a:r>
            <a:r>
              <a:rPr lang="es-ES" sz="3200" err="1">
                <a:solidFill>
                  <a:srgbClr val="03ECB5"/>
                </a:solidFill>
              </a:rPr>
              <a:t>the</a:t>
            </a:r>
            <a:r>
              <a:rPr lang="es-ES" sz="3200">
                <a:solidFill>
                  <a:srgbClr val="03ECB5"/>
                </a:solidFill>
              </a:rPr>
              <a:t> Old </a:t>
            </a:r>
            <a:r>
              <a:rPr lang="es-ES" sz="3200" err="1">
                <a:solidFill>
                  <a:srgbClr val="03ECB5"/>
                </a:solidFill>
              </a:rPr>
              <a:t>Spanish</a:t>
            </a:r>
            <a:r>
              <a:rPr lang="es-ES" sz="3200">
                <a:solidFill>
                  <a:srgbClr val="03ECB5"/>
                </a:solidFill>
              </a:rPr>
              <a:t> </a:t>
            </a:r>
            <a:r>
              <a:rPr lang="es-ES" sz="3200" i="1">
                <a:solidFill>
                  <a:srgbClr val="03ECB5"/>
                </a:solidFill>
              </a:rPr>
              <a:t>Book </a:t>
            </a:r>
            <a:r>
              <a:rPr lang="es-ES" sz="3200" i="1" err="1">
                <a:solidFill>
                  <a:srgbClr val="03ECB5"/>
                </a:solidFill>
              </a:rPr>
              <a:t>of</a:t>
            </a:r>
            <a:r>
              <a:rPr lang="es-ES" sz="3200" i="1">
                <a:solidFill>
                  <a:srgbClr val="03ECB5"/>
                </a:solidFill>
              </a:rPr>
              <a:t> Alexander</a:t>
            </a:r>
            <a:r>
              <a:rPr lang="es-ES" sz="3200">
                <a:solidFill>
                  <a:srgbClr val="03ECB5"/>
                </a:solidFill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74704280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3C4F3F54-571C-7CFD-A2C0-E337B6785B62}"/>
              </a:ext>
            </a:extLst>
          </p:cNvPr>
          <p:cNvSpPr txBox="1"/>
          <p:nvPr/>
        </p:nvSpPr>
        <p:spPr>
          <a:xfrm rot="16200000">
            <a:off x="-2011751" y="3121323"/>
            <a:ext cx="45913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_tradnl" sz="2800">
                <a:solidFill>
                  <a:srgbClr val="03ECB5"/>
                </a:solidFill>
              </a:rPr>
              <a:t>Juan Manuel, </a:t>
            </a:r>
            <a:r>
              <a:rPr lang="es-ES_tradnl" sz="2800" i="1">
                <a:solidFill>
                  <a:srgbClr val="03ECB5"/>
                </a:solidFill>
              </a:rPr>
              <a:t>Complete Works</a:t>
            </a:r>
          </a:p>
        </p:txBody>
      </p:sp>
      <p:pic>
        <p:nvPicPr>
          <p:cNvPr id="6" name="Imagen 5">
            <a:extLst>
              <a:ext uri="{FF2B5EF4-FFF2-40B4-BE49-F238E27FC236}">
                <a16:creationId xmlns:a16="http://schemas.microsoft.com/office/drawing/2014/main" id="{AE099797-5666-BF61-811C-CA7BA4925AB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536" y="9000"/>
            <a:ext cx="4306393" cy="3420000"/>
          </a:xfrm>
          <a:prstGeom prst="rect">
            <a:avLst/>
          </a:prstGeom>
        </p:spPr>
      </p:pic>
      <p:pic>
        <p:nvPicPr>
          <p:cNvPr id="7" name="Imagen 6">
            <a:extLst>
              <a:ext uri="{FF2B5EF4-FFF2-40B4-BE49-F238E27FC236}">
                <a16:creationId xmlns:a16="http://schemas.microsoft.com/office/drawing/2014/main" id="{99151889-F311-ED04-0EBA-20270315456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183" y="9832"/>
            <a:ext cx="4306393" cy="3420000"/>
          </a:xfrm>
          <a:prstGeom prst="rect">
            <a:avLst/>
          </a:prstGeom>
        </p:spPr>
      </p:pic>
      <p:pic>
        <p:nvPicPr>
          <p:cNvPr id="8" name="Imagen 7">
            <a:extLst>
              <a:ext uri="{FF2B5EF4-FFF2-40B4-BE49-F238E27FC236}">
                <a16:creationId xmlns:a16="http://schemas.microsoft.com/office/drawing/2014/main" id="{4B9CAFFF-BA57-F06D-1F74-FB63B7F7929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01531" y="3413789"/>
            <a:ext cx="4306393" cy="3420000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75E1433F-2343-D710-AFC6-75F3ECA2E5F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087178" y="3413616"/>
            <a:ext cx="4306393" cy="3420000"/>
          </a:xfrm>
          <a:prstGeom prst="rect">
            <a:avLst/>
          </a:prstGeom>
        </p:spPr>
      </p:pic>
      <p:sp>
        <p:nvSpPr>
          <p:cNvPr id="10" name="CuadroTexto 9">
            <a:extLst>
              <a:ext uri="{FF2B5EF4-FFF2-40B4-BE49-F238E27FC236}">
                <a16:creationId xmlns:a16="http://schemas.microsoft.com/office/drawing/2014/main" id="{5C2A8E9C-42E6-4896-1D11-65BCA10FD66C}"/>
              </a:ext>
            </a:extLst>
          </p:cNvPr>
          <p:cNvSpPr txBox="1"/>
          <p:nvPr/>
        </p:nvSpPr>
        <p:spPr>
          <a:xfrm>
            <a:off x="1145137" y="151983"/>
            <a:ext cx="258018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>
                <a:solidFill>
                  <a:srgbClr val="03ECB5"/>
                </a:solidFill>
              </a:rPr>
              <a:t>Alvar &amp; </a:t>
            </a:r>
            <a:r>
              <a:rPr lang="es-ES_tradnl" sz="2400" err="1">
                <a:solidFill>
                  <a:srgbClr val="03ECB5"/>
                </a:solidFill>
              </a:rPr>
              <a:t>Finci</a:t>
            </a:r>
            <a:r>
              <a:rPr lang="es-ES_tradnl" sz="2400">
                <a:solidFill>
                  <a:srgbClr val="03ECB5"/>
                </a:solidFill>
              </a:rPr>
              <a:t>, 2007</a:t>
            </a:r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504422A2-513C-0F6F-14BA-8B1907F166F9}"/>
              </a:ext>
            </a:extLst>
          </p:cNvPr>
          <p:cNvSpPr txBox="1"/>
          <p:nvPr/>
        </p:nvSpPr>
        <p:spPr>
          <a:xfrm>
            <a:off x="901095" y="3560021"/>
            <a:ext cx="27049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2400" err="1">
                <a:solidFill>
                  <a:srgbClr val="03ECB5"/>
                </a:solidFill>
              </a:rPr>
              <a:t>Ayerbe-Chaux</a:t>
            </a:r>
            <a:r>
              <a:rPr lang="es-ES_tradnl" sz="2400">
                <a:solidFill>
                  <a:srgbClr val="03ECB5"/>
                </a:solidFill>
              </a:rPr>
              <a:t>, 1986</a:t>
            </a:r>
          </a:p>
        </p:txBody>
      </p:sp>
      <p:sp>
        <p:nvSpPr>
          <p:cNvPr id="12" name="CuadroTexto 11">
            <a:extLst>
              <a:ext uri="{FF2B5EF4-FFF2-40B4-BE49-F238E27FC236}">
                <a16:creationId xmlns:a16="http://schemas.microsoft.com/office/drawing/2014/main" id="{03191BC1-0C68-0979-E857-9C4B6A67A8E0}"/>
              </a:ext>
            </a:extLst>
          </p:cNvPr>
          <p:cNvSpPr txBox="1"/>
          <p:nvPr/>
        </p:nvSpPr>
        <p:spPr>
          <a:xfrm>
            <a:off x="-64697" y="6552530"/>
            <a:ext cx="21948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err="1">
                <a:solidFill>
                  <a:srgbClr val="03ECB5"/>
                </a:solidFill>
              </a:rPr>
              <a:t>Fradejas</a:t>
            </a:r>
            <a:r>
              <a:rPr lang="es-ES">
                <a:solidFill>
                  <a:srgbClr val="03ECB5"/>
                </a:solidFill>
              </a:rPr>
              <a:t> Rueda, 2019</a:t>
            </a:r>
          </a:p>
        </p:txBody>
      </p:sp>
      <p:sp>
        <p:nvSpPr>
          <p:cNvPr id="13" name="CuadroTexto 12">
            <a:extLst>
              <a:ext uri="{FF2B5EF4-FFF2-40B4-BE49-F238E27FC236}">
                <a16:creationId xmlns:a16="http://schemas.microsoft.com/office/drawing/2014/main" id="{09B5AA16-6460-65B5-5659-5CB8EA168A77}"/>
              </a:ext>
            </a:extLst>
          </p:cNvPr>
          <p:cNvSpPr txBox="1"/>
          <p:nvPr/>
        </p:nvSpPr>
        <p:spPr>
          <a:xfrm>
            <a:off x="1318655" y="525798"/>
            <a:ext cx="29226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s-ES" sz="2400" err="1">
                <a:solidFill>
                  <a:srgbClr val="03ECB5"/>
                </a:solidFill>
              </a:rPr>
              <a:t>Normalized</a:t>
            </a:r>
            <a:r>
              <a:rPr lang="es-ES" sz="2400">
                <a:solidFill>
                  <a:srgbClr val="03ECB5"/>
                </a:solidFill>
              </a:rPr>
              <a:t> </a:t>
            </a:r>
            <a:r>
              <a:rPr lang="es-ES" sz="2400" err="1">
                <a:solidFill>
                  <a:srgbClr val="03ECB5"/>
                </a:solidFill>
              </a:rPr>
              <a:t>text</a:t>
            </a:r>
            <a:endParaRPr lang="es-ES" sz="2400">
              <a:solidFill>
                <a:srgbClr val="03ECB5"/>
              </a:solidFill>
            </a:endParaRPr>
          </a:p>
        </p:txBody>
      </p:sp>
      <p:sp>
        <p:nvSpPr>
          <p:cNvPr id="14" name="CuadroTexto 13">
            <a:extLst>
              <a:ext uri="{FF2B5EF4-FFF2-40B4-BE49-F238E27FC236}">
                <a16:creationId xmlns:a16="http://schemas.microsoft.com/office/drawing/2014/main" id="{2048C9FC-BDD9-7C57-9AB7-BBE7E2A88287}"/>
              </a:ext>
            </a:extLst>
          </p:cNvPr>
          <p:cNvSpPr txBox="1"/>
          <p:nvPr/>
        </p:nvSpPr>
        <p:spPr>
          <a:xfrm>
            <a:off x="896455" y="3917384"/>
            <a:ext cx="27049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s-ES" sz="2400" err="1">
                <a:solidFill>
                  <a:srgbClr val="03ECB5"/>
                </a:solidFill>
              </a:rPr>
              <a:t>semipalæographic</a:t>
            </a:r>
            <a:endParaRPr lang="es-ES" sz="2400">
              <a:solidFill>
                <a:srgbClr val="03ECB5"/>
              </a:solidFill>
            </a:endParaRPr>
          </a:p>
          <a:p>
            <a:pPr algn="ctr"/>
            <a:r>
              <a:rPr lang="es-ES" sz="2400" err="1">
                <a:solidFill>
                  <a:srgbClr val="03ECB5"/>
                </a:solidFill>
              </a:rPr>
              <a:t>transcription</a:t>
            </a:r>
            <a:endParaRPr lang="es-ES" sz="2400">
              <a:solidFill>
                <a:srgbClr val="03ECB5"/>
              </a:solidFill>
            </a:endParaRPr>
          </a:p>
        </p:txBody>
      </p:sp>
      <p:pic>
        <p:nvPicPr>
          <p:cNvPr id="15" name="Imagen 14" descr="Imagen que contiene Logotipo&#10;&#10;Descripción generada automáticamente">
            <a:extLst>
              <a:ext uri="{FF2B5EF4-FFF2-40B4-BE49-F238E27FC236}">
                <a16:creationId xmlns:a16="http://schemas.microsoft.com/office/drawing/2014/main" id="{6DF31069-F06C-2F37-134A-B01B41D49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39605" y="1352934"/>
            <a:ext cx="748364" cy="748364"/>
          </a:xfrm>
          <a:prstGeom prst="rect">
            <a:avLst/>
          </a:prstGeom>
        </p:spPr>
      </p:pic>
      <p:pic>
        <p:nvPicPr>
          <p:cNvPr id="16" name="Imagen 15">
            <a:extLst>
              <a:ext uri="{FF2B5EF4-FFF2-40B4-BE49-F238E27FC236}">
                <a16:creationId xmlns:a16="http://schemas.microsoft.com/office/drawing/2014/main" id="{5CB3342B-922B-893E-E34B-40A0D3CA7EB4}"/>
              </a:ext>
            </a:extLst>
          </p:cNvPr>
          <p:cNvPicPr>
            <a:picLocks noChangeAspect="1"/>
          </p:cNvPicPr>
          <p:nvPr/>
        </p:nvPicPr>
        <p:blipFill>
          <a:blip r:embed="rId7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917766" y="4866542"/>
            <a:ext cx="741219" cy="729453"/>
          </a:xfrm>
          <a:prstGeom prst="rect">
            <a:avLst/>
          </a:prstGeom>
        </p:spPr>
      </p:pic>
      <p:cxnSp>
        <p:nvCxnSpPr>
          <p:cNvPr id="17" name="Conector recto 16">
            <a:extLst>
              <a:ext uri="{FF2B5EF4-FFF2-40B4-BE49-F238E27FC236}">
                <a16:creationId xmlns:a16="http://schemas.microsoft.com/office/drawing/2014/main" id="{4DB72D9B-338B-E611-3631-5C35D13A40D5}"/>
              </a:ext>
            </a:extLst>
          </p:cNvPr>
          <p:cNvCxnSpPr>
            <a:cxnSpLocks/>
          </p:cNvCxnSpPr>
          <p:nvPr/>
        </p:nvCxnSpPr>
        <p:spPr>
          <a:xfrm flipH="1">
            <a:off x="685800" y="3484039"/>
            <a:ext cx="10707773" cy="0"/>
          </a:xfrm>
          <a:prstGeom prst="line">
            <a:avLst/>
          </a:prstGeom>
          <a:ln w="3175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151224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2E2DF208-CB9A-0A48-26A1-3EB15E309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4479" y="388698"/>
            <a:ext cx="7772400" cy="62086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730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Gráfico, Diagrama, Gráfico de cajas y bigotes&#10;&#10;Descripción generada automáticamente">
            <a:extLst>
              <a:ext uri="{FF2B5EF4-FFF2-40B4-BE49-F238E27FC236}">
                <a16:creationId xmlns:a16="http://schemas.microsoft.com/office/drawing/2014/main" id="{6051A5BB-A93F-BAB3-AA42-AB175533D1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3022" y="19050"/>
            <a:ext cx="7493000" cy="681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979823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729D9EC1-0121-A3CB-B50B-D580DD50C9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7300" y="60632"/>
            <a:ext cx="7137400" cy="675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478459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BF9A18C1-9094-EBE6-02A4-FB514893EB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85" y="1199534"/>
            <a:ext cx="5632191" cy="5663773"/>
          </a:xfrm>
          <a:prstGeom prst="rect">
            <a:avLst/>
          </a:prstGeom>
        </p:spPr>
      </p:pic>
      <p:pic>
        <p:nvPicPr>
          <p:cNvPr id="5" name="Imagen 4" descr="Gráfico, Gráfico de cajas y bigotes&#10;&#10;Descripción generada automáticamente">
            <a:extLst>
              <a:ext uri="{FF2B5EF4-FFF2-40B4-BE49-F238E27FC236}">
                <a16:creationId xmlns:a16="http://schemas.microsoft.com/office/drawing/2014/main" id="{4324F12C-30E0-354D-FDF2-E0EC11499A4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76337" y="1199535"/>
            <a:ext cx="5232516" cy="5675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68726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1DD34AEC-9558-0A65-74F8-5264DC4F0B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9889" y="0"/>
            <a:ext cx="589222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37787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magen que contiene Interfaz de usuario gráfica&#10;&#10;Descripción generada automáticamente">
            <a:extLst>
              <a:ext uri="{FF2B5EF4-FFF2-40B4-BE49-F238E27FC236}">
                <a16:creationId xmlns:a16="http://schemas.microsoft.com/office/drawing/2014/main" id="{6A6EA388-42F2-5F79-1836-B9A21DE539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181" y="1095887"/>
            <a:ext cx="8280195" cy="5721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552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8941EA8C-EF62-B164-08D4-BF136920B3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3832" y="1075608"/>
            <a:ext cx="8171835" cy="5742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541739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 con confianza media">
            <a:extLst>
              <a:ext uri="{FF2B5EF4-FFF2-40B4-BE49-F238E27FC236}">
                <a16:creationId xmlns:a16="http://schemas.microsoft.com/office/drawing/2014/main" id="{BC242CE8-A2AC-B4D3-38AE-137D1E9E99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536723"/>
            <a:ext cx="6084227" cy="4321277"/>
          </a:xfrm>
          <a:prstGeom prst="rect">
            <a:avLst/>
          </a:prstGeom>
        </p:spPr>
      </p:pic>
      <p:pic>
        <p:nvPicPr>
          <p:cNvPr id="5" name="Imagen 4" descr="Gráfico&#10;&#10;Descripción generada automáticamente">
            <a:extLst>
              <a:ext uri="{FF2B5EF4-FFF2-40B4-BE49-F238E27FC236}">
                <a16:creationId xmlns:a16="http://schemas.microsoft.com/office/drawing/2014/main" id="{0F75A2F0-CEC0-A7F8-2B52-451CA5D3BA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25516" y="2536722"/>
            <a:ext cx="6072706" cy="4321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5338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1AE2F09B-4DA7-F608-F82A-8EBF19D5B4C9}"/>
              </a:ext>
            </a:extLst>
          </p:cNvPr>
          <p:cNvSpPr txBox="1"/>
          <p:nvPr/>
        </p:nvSpPr>
        <p:spPr>
          <a:xfrm>
            <a:off x="4202416" y="800020"/>
            <a:ext cx="397519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s-ES" sz="4000">
                <a:solidFill>
                  <a:srgbClr val="03ECB5"/>
                </a:solidFill>
              </a:rPr>
              <a:t>mester de </a:t>
            </a:r>
            <a:r>
              <a:rPr lang="es-ES" sz="4000" err="1">
                <a:solidFill>
                  <a:srgbClr val="03ECB5"/>
                </a:solidFill>
              </a:rPr>
              <a:t>clerezia</a:t>
            </a:r>
            <a:endParaRPr lang="es-ES" sz="4000">
              <a:solidFill>
                <a:srgbClr val="03ECB5"/>
              </a:solidFill>
            </a:endParaRPr>
          </a:p>
        </p:txBody>
      </p:sp>
      <p:pic>
        <p:nvPicPr>
          <p:cNvPr id="4" name="Imagen 3" descr="Un conjunto de letras blancas en un fondo blanco&#10;&#10;Descripción generada automáticamente">
            <a:extLst>
              <a:ext uri="{FF2B5EF4-FFF2-40B4-BE49-F238E27FC236}">
                <a16:creationId xmlns:a16="http://schemas.microsoft.com/office/drawing/2014/main" id="{11A4C655-6FEE-1C84-79AA-62447BBF36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8170" y="2026398"/>
            <a:ext cx="11003685" cy="3489740"/>
          </a:xfrm>
          <a:prstGeom prst="rect">
            <a:avLst/>
          </a:prstGeom>
        </p:spPr>
      </p:pic>
      <p:cxnSp>
        <p:nvCxnSpPr>
          <p:cNvPr id="7" name="Conector recto 6">
            <a:extLst>
              <a:ext uri="{FF2B5EF4-FFF2-40B4-BE49-F238E27FC236}">
                <a16:creationId xmlns:a16="http://schemas.microsoft.com/office/drawing/2014/main" id="{D6F0E0B9-9DA5-0B6D-4A8E-8E0862C85276}"/>
              </a:ext>
            </a:extLst>
          </p:cNvPr>
          <p:cNvCxnSpPr>
            <a:cxnSpLocks/>
          </p:cNvCxnSpPr>
          <p:nvPr/>
        </p:nvCxnSpPr>
        <p:spPr>
          <a:xfrm>
            <a:off x="1244527" y="2976059"/>
            <a:ext cx="1845134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ector recto 8">
            <a:extLst>
              <a:ext uri="{FF2B5EF4-FFF2-40B4-BE49-F238E27FC236}">
                <a16:creationId xmlns:a16="http://schemas.microsoft.com/office/drawing/2014/main" id="{46982468-4FF2-935B-C301-BB948C7582B0}"/>
              </a:ext>
            </a:extLst>
          </p:cNvPr>
          <p:cNvCxnSpPr>
            <a:cxnSpLocks/>
          </p:cNvCxnSpPr>
          <p:nvPr/>
        </p:nvCxnSpPr>
        <p:spPr>
          <a:xfrm>
            <a:off x="8083595" y="3771268"/>
            <a:ext cx="2616127" cy="0"/>
          </a:xfrm>
          <a:prstGeom prst="line">
            <a:avLst/>
          </a:prstGeom>
          <a:ln w="762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ector recto 10">
            <a:extLst>
              <a:ext uri="{FF2B5EF4-FFF2-40B4-BE49-F238E27FC236}">
                <a16:creationId xmlns:a16="http://schemas.microsoft.com/office/drawing/2014/main" id="{8B7E2A6C-2803-D6F0-587A-599C61267B32}"/>
              </a:ext>
            </a:extLst>
          </p:cNvPr>
          <p:cNvCxnSpPr>
            <a:cxnSpLocks/>
          </p:cNvCxnSpPr>
          <p:nvPr/>
        </p:nvCxnSpPr>
        <p:spPr>
          <a:xfrm>
            <a:off x="4767942" y="4530823"/>
            <a:ext cx="1630965" cy="10886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recto 12">
            <a:extLst>
              <a:ext uri="{FF2B5EF4-FFF2-40B4-BE49-F238E27FC236}">
                <a16:creationId xmlns:a16="http://schemas.microsoft.com/office/drawing/2014/main" id="{39DDAB4D-BB4F-093D-32D9-58C71EA37405}"/>
              </a:ext>
            </a:extLst>
          </p:cNvPr>
          <p:cNvCxnSpPr>
            <a:cxnSpLocks/>
          </p:cNvCxnSpPr>
          <p:nvPr/>
        </p:nvCxnSpPr>
        <p:spPr>
          <a:xfrm>
            <a:off x="8002905" y="4446106"/>
            <a:ext cx="3534058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cto 2">
            <a:extLst>
              <a:ext uri="{FF2B5EF4-FFF2-40B4-BE49-F238E27FC236}">
                <a16:creationId xmlns:a16="http://schemas.microsoft.com/office/drawing/2014/main" id="{56B7A68B-03B8-8E22-9924-3AADBFD8A6A9}"/>
              </a:ext>
            </a:extLst>
          </p:cNvPr>
          <p:cNvCxnSpPr>
            <a:cxnSpLocks/>
          </p:cNvCxnSpPr>
          <p:nvPr/>
        </p:nvCxnSpPr>
        <p:spPr>
          <a:xfrm>
            <a:off x="1928675" y="5393161"/>
            <a:ext cx="4261337" cy="0"/>
          </a:xfrm>
          <a:prstGeom prst="line">
            <a:avLst/>
          </a:prstGeom>
          <a:ln w="76200">
            <a:solidFill>
              <a:srgbClr val="0432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438149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20ED0661-9346-C995-E929-49F41202B604}"/>
              </a:ext>
            </a:extLst>
          </p:cNvPr>
          <p:cNvSpPr txBox="1"/>
          <p:nvPr/>
        </p:nvSpPr>
        <p:spPr>
          <a:xfrm>
            <a:off x="0" y="2452526"/>
            <a:ext cx="6502503" cy="1952947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rmAutofit fontScale="92500"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>
                <a:solidFill>
                  <a:srgbClr val="03ECB5"/>
                </a:solidFill>
                <a:latin typeface="+mj-lt"/>
                <a:ea typeface="+mj-ea"/>
                <a:cs typeface="+mj-cs"/>
              </a:rPr>
              <a:t>Will </a:t>
            </a:r>
            <a:r>
              <a:rPr lang="en-US" sz="5400" b="1" kern="1200" err="1">
                <a:solidFill>
                  <a:srgbClr val="03ECB5"/>
                </a:solidFill>
                <a:latin typeface="+mj-lt"/>
                <a:ea typeface="+mj-ea"/>
                <a:cs typeface="+mj-cs"/>
              </a:rPr>
              <a:t>rythme</a:t>
            </a:r>
            <a:r>
              <a:rPr lang="en-US" sz="5400" b="1" kern="1200">
                <a:solidFill>
                  <a:srgbClr val="03ECB5"/>
                </a:solidFill>
                <a:latin typeface="+mj-lt"/>
                <a:ea typeface="+mj-ea"/>
                <a:cs typeface="+mj-cs"/>
              </a:rPr>
              <a:t> words help to ascertain authorship?</a:t>
            </a:r>
          </a:p>
        </p:txBody>
      </p:sp>
      <p:pic>
        <p:nvPicPr>
          <p:cNvPr id="3" name="Graphic 30" descr="Huella digital">
            <a:extLst>
              <a:ext uri="{FF2B5EF4-FFF2-40B4-BE49-F238E27FC236}">
                <a16:creationId xmlns:a16="http://schemas.microsoft.com/office/drawing/2014/main" id="{07999F9D-74DC-9284-48F8-3336FEF794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290200" y="741027"/>
            <a:ext cx="4580065" cy="4580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32023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9E1A091A-3FAD-B999-CBBE-7F5ABF9E68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1631089"/>
              </p:ext>
            </p:extLst>
          </p:nvPr>
        </p:nvGraphicFramePr>
        <p:xfrm>
          <a:off x="33868" y="1705062"/>
          <a:ext cx="11942282" cy="3811834"/>
        </p:xfrm>
        <a:graphic>
          <a:graphicData uri="http://schemas.openxmlformats.org/drawingml/2006/table">
            <a:tbl>
              <a:tblPr firstRow="1" firstCol="1" bandRow="1">
                <a:tableStyleId>{5C22544A-7EE6-4342-B048-85BDC9FD1C3A}</a:tableStyleId>
              </a:tblPr>
              <a:tblGrid>
                <a:gridCol w="828008">
                  <a:extLst>
                    <a:ext uri="{9D8B030D-6E8A-4147-A177-3AD203B41FA5}">
                      <a16:colId xmlns:a16="http://schemas.microsoft.com/office/drawing/2014/main" val="322145082"/>
                    </a:ext>
                  </a:extLst>
                </a:gridCol>
                <a:gridCol w="974936">
                  <a:extLst>
                    <a:ext uri="{9D8B030D-6E8A-4147-A177-3AD203B41FA5}">
                      <a16:colId xmlns:a16="http://schemas.microsoft.com/office/drawing/2014/main" val="2731840434"/>
                    </a:ext>
                  </a:extLst>
                </a:gridCol>
                <a:gridCol w="487468">
                  <a:extLst>
                    <a:ext uri="{9D8B030D-6E8A-4147-A177-3AD203B41FA5}">
                      <a16:colId xmlns:a16="http://schemas.microsoft.com/office/drawing/2014/main" val="2791167738"/>
                    </a:ext>
                  </a:extLst>
                </a:gridCol>
                <a:gridCol w="1169924">
                  <a:extLst>
                    <a:ext uri="{9D8B030D-6E8A-4147-A177-3AD203B41FA5}">
                      <a16:colId xmlns:a16="http://schemas.microsoft.com/office/drawing/2014/main" val="2322746524"/>
                    </a:ext>
                  </a:extLst>
                </a:gridCol>
                <a:gridCol w="487468">
                  <a:extLst>
                    <a:ext uri="{9D8B030D-6E8A-4147-A177-3AD203B41FA5}">
                      <a16:colId xmlns:a16="http://schemas.microsoft.com/office/drawing/2014/main" val="826872692"/>
                    </a:ext>
                  </a:extLst>
                </a:gridCol>
                <a:gridCol w="1072430">
                  <a:extLst>
                    <a:ext uri="{9D8B030D-6E8A-4147-A177-3AD203B41FA5}">
                      <a16:colId xmlns:a16="http://schemas.microsoft.com/office/drawing/2014/main" val="1431793466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1476003314"/>
                    </a:ext>
                  </a:extLst>
                </a:gridCol>
                <a:gridCol w="1169924">
                  <a:extLst>
                    <a:ext uri="{9D8B030D-6E8A-4147-A177-3AD203B41FA5}">
                      <a16:colId xmlns:a16="http://schemas.microsoft.com/office/drawing/2014/main" val="1081089456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342253577"/>
                    </a:ext>
                  </a:extLst>
                </a:gridCol>
                <a:gridCol w="1089855">
                  <a:extLst>
                    <a:ext uri="{9D8B030D-6E8A-4147-A177-3AD203B41FA5}">
                      <a16:colId xmlns:a16="http://schemas.microsoft.com/office/drawing/2014/main" val="2880842740"/>
                    </a:ext>
                  </a:extLst>
                </a:gridCol>
                <a:gridCol w="372549">
                  <a:extLst>
                    <a:ext uri="{9D8B030D-6E8A-4147-A177-3AD203B41FA5}">
                      <a16:colId xmlns:a16="http://schemas.microsoft.com/office/drawing/2014/main" val="1580776532"/>
                    </a:ext>
                  </a:extLst>
                </a:gridCol>
                <a:gridCol w="974936">
                  <a:extLst>
                    <a:ext uri="{9D8B030D-6E8A-4147-A177-3AD203B41FA5}">
                      <a16:colId xmlns:a16="http://schemas.microsoft.com/office/drawing/2014/main" val="1208878129"/>
                    </a:ext>
                  </a:extLst>
                </a:gridCol>
                <a:gridCol w="487468">
                  <a:extLst>
                    <a:ext uri="{9D8B030D-6E8A-4147-A177-3AD203B41FA5}">
                      <a16:colId xmlns:a16="http://schemas.microsoft.com/office/drawing/2014/main" val="2899106982"/>
                    </a:ext>
                  </a:extLst>
                </a:gridCol>
                <a:gridCol w="1072430">
                  <a:extLst>
                    <a:ext uri="{9D8B030D-6E8A-4147-A177-3AD203B41FA5}">
                      <a16:colId xmlns:a16="http://schemas.microsoft.com/office/drawing/2014/main" val="640856437"/>
                    </a:ext>
                  </a:extLst>
                </a:gridCol>
                <a:gridCol w="584962">
                  <a:extLst>
                    <a:ext uri="{9D8B030D-6E8A-4147-A177-3AD203B41FA5}">
                      <a16:colId xmlns:a16="http://schemas.microsoft.com/office/drawing/2014/main" val="3794929094"/>
                    </a:ext>
                  </a:extLst>
                </a:gridCol>
              </a:tblGrid>
              <a:tr h="293218">
                <a:tc gridSpan="15">
                  <a:txBody>
                    <a:bodyPr/>
                    <a:lstStyle/>
                    <a:p>
                      <a:pPr algn="ctr"/>
                      <a:r>
                        <a:rPr lang="es-ES" sz="1800" err="1">
                          <a:effectLst/>
                        </a:rPr>
                        <a:t>Most</a:t>
                      </a:r>
                      <a:r>
                        <a:rPr lang="es-ES" sz="1800">
                          <a:effectLst/>
                        </a:rPr>
                        <a:t> </a:t>
                      </a:r>
                      <a:r>
                        <a:rPr lang="es-ES" sz="1800" err="1">
                          <a:effectLst/>
                        </a:rPr>
                        <a:t>frequent</a:t>
                      </a:r>
                      <a:r>
                        <a:rPr lang="es-ES" sz="1800">
                          <a:effectLst/>
                        </a:rPr>
                        <a:t> </a:t>
                      </a:r>
                      <a:r>
                        <a:rPr lang="es-ES" sz="1800" err="1">
                          <a:effectLst/>
                        </a:rPr>
                        <a:t>rhyme</a:t>
                      </a:r>
                      <a:r>
                        <a:rPr lang="es-ES" sz="1800">
                          <a:effectLst/>
                        </a:rPr>
                        <a:t> </a:t>
                      </a:r>
                      <a:r>
                        <a:rPr lang="es-ES" sz="1800" err="1">
                          <a:effectLst/>
                        </a:rPr>
                        <a:t>words</a:t>
                      </a:r>
                      <a:r>
                        <a:rPr lang="es-ES" sz="1800">
                          <a:effectLst/>
                        </a:rPr>
                        <a:t> in </a:t>
                      </a:r>
                      <a:r>
                        <a:rPr lang="es-ES" sz="1800" err="1">
                          <a:effectLst/>
                        </a:rPr>
                        <a:t>the</a:t>
                      </a:r>
                      <a:r>
                        <a:rPr lang="es-ES" sz="1800">
                          <a:effectLst/>
                        </a:rPr>
                        <a:t> </a:t>
                      </a:r>
                      <a:r>
                        <a:rPr lang="es-ES" sz="1800" err="1">
                          <a:effectLst/>
                        </a:rPr>
                        <a:t>clerezia</a:t>
                      </a:r>
                      <a:r>
                        <a:rPr lang="es-ES" sz="1800">
                          <a:effectLst/>
                        </a:rPr>
                        <a:t> corpus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7617802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r>
                        <a:rPr lang="es-ES" sz="1800" err="1">
                          <a:effectLst/>
                        </a:rPr>
                        <a:t>Poem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i="1">
                          <a:effectLst/>
                        </a:rPr>
                        <a:t>Alexandre</a:t>
                      </a:r>
                      <a:endParaRPr lang="es-ES" sz="3200" i="1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i="1">
                          <a:effectLst/>
                        </a:rPr>
                        <a:t>Apolonio</a:t>
                      </a:r>
                      <a:endParaRPr lang="es-ES" sz="32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i="1">
                          <a:effectLst/>
                        </a:rPr>
                        <a:t>F. González</a:t>
                      </a:r>
                      <a:endParaRPr lang="es-ES" sz="32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i="1">
                          <a:effectLst/>
                        </a:rPr>
                        <a:t>Milagros</a:t>
                      </a:r>
                      <a:endParaRPr lang="es-ES" sz="32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i="1">
                          <a:effectLst/>
                        </a:rPr>
                        <a:t>Millán</a:t>
                      </a:r>
                      <a:endParaRPr lang="es-ES" sz="32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i="1">
                          <a:effectLst/>
                        </a:rPr>
                        <a:t>Sta. Oria</a:t>
                      </a:r>
                      <a:endParaRPr lang="es-ES" sz="32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s-ES" sz="1800" i="1">
                          <a:effectLst/>
                        </a:rPr>
                        <a:t>Sto. Domingo</a:t>
                      </a:r>
                      <a:endParaRPr lang="es-ES" sz="320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 hMerge="1">
                  <a:txBody>
                    <a:bodyPr/>
                    <a:lstStyle/>
                    <a:p>
                      <a:endParaRPr lang="es-E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97590848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r>
                        <a:rPr lang="es-ES" sz="1800" err="1">
                          <a:effectLst/>
                        </a:rPr>
                        <a:t>Range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palabra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palabra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palabra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palabra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palabra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palabra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palabra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69160363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nada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54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pagado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poder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20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maria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38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aspirado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logar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8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sennor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18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555920334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ueer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34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nada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19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mandado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16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dia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24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auer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gloria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7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confessor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16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25533469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3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uentura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34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Aguisado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señor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14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sennor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23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cauallero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oria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6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logar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16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4995460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4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morir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33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grado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mejor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cosa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20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çelestial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ujda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6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criador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0132501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tornar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33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plaçer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entender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gloriosa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20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dinero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dia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nada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14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2530610399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6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dezir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31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carrera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fernando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logar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17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enoyado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entrar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grado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973548911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7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matar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31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mandado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pagado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16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espanna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lazrada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maria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896894682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8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grado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30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pesar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oydo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peccador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fazanna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mal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lazrada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3639059966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9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seer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29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prender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tornar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nada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14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ganado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maria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carrera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10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236400483"/>
                  </a:ext>
                </a:extLst>
              </a:tr>
              <a:tr h="293218">
                <a:tc>
                  <a:txBody>
                    <a:bodyPr/>
                    <a:lstStyle/>
                    <a:p>
                      <a:pPr algn="r"/>
                      <a:r>
                        <a:rPr lang="es-ES" sz="1800">
                          <a:effectLst/>
                        </a:rPr>
                        <a:t>10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sennor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29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tornar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11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cryador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10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posada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guysa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2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nada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5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dia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r>
                        <a:rPr lang="es-ES" sz="1800">
                          <a:effectLst/>
                        </a:rPr>
                        <a:t>10</a:t>
                      </a:r>
                      <a:endParaRPr lang="es-ES" sz="32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18909512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941040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388048-8A9B-D408-D76F-5FD9BF3940D4}"/>
              </a:ext>
            </a:extLst>
          </p:cNvPr>
          <p:cNvSpPr txBox="1"/>
          <p:nvPr/>
        </p:nvSpPr>
        <p:spPr>
          <a:xfrm>
            <a:off x="-112868" y="6488668"/>
            <a:ext cx="405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http://</a:t>
            </a:r>
            <a:r>
              <a:rPr lang="es-ES" err="1">
                <a:solidFill>
                  <a:srgbClr val="03ECB5"/>
                </a:solidFill>
              </a:rPr>
              <a:t>osta.oldspanishtextualarchive.org</a:t>
            </a:r>
            <a:r>
              <a:rPr lang="es-ES">
                <a:solidFill>
                  <a:srgbClr val="03ECB5"/>
                </a:solidFill>
              </a:rPr>
              <a:t>/</a:t>
            </a:r>
          </a:p>
        </p:txBody>
      </p:sp>
      <p:pic>
        <p:nvPicPr>
          <p:cNvPr id="2" name="Imagen 1" descr="Diagrama&#10;&#10;Descripción generada automáticamente">
            <a:extLst>
              <a:ext uri="{FF2B5EF4-FFF2-40B4-BE49-F238E27FC236}">
                <a16:creationId xmlns:a16="http://schemas.microsoft.com/office/drawing/2014/main" id="{051B8871-C2D2-62B9-2F5E-5D51BBD6A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3261" cy="6145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10691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Diagrama&#10;&#10;Descripción generada automáticamente">
            <a:extLst>
              <a:ext uri="{FF2B5EF4-FFF2-40B4-BE49-F238E27FC236}">
                <a16:creationId xmlns:a16="http://schemas.microsoft.com/office/drawing/2014/main" id="{E9B50052-1E8D-D363-D046-9A8065715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693261" cy="6145161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BFA75DB2-D5C6-05E7-E520-61922E244A45}"/>
              </a:ext>
            </a:extLst>
          </p:cNvPr>
          <p:cNvSpPr txBox="1"/>
          <p:nvPr/>
        </p:nvSpPr>
        <p:spPr>
          <a:xfrm>
            <a:off x="235974" y="2123767"/>
            <a:ext cx="46038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b="1">
                <a:highlight>
                  <a:srgbClr val="FFFF00"/>
                </a:highlight>
              </a:rPr>
              <a:t>.*</a:t>
            </a:r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B627CA40-54D1-4D6A-6546-AFF06E534BF9}"/>
              </a:ext>
            </a:extLst>
          </p:cNvPr>
          <p:cNvSpPr txBox="1"/>
          <p:nvPr/>
        </p:nvSpPr>
        <p:spPr>
          <a:xfrm>
            <a:off x="5948516" y="3824748"/>
            <a:ext cx="5357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ALX</a:t>
            </a:r>
          </a:p>
        </p:txBody>
      </p:sp>
      <p:sp>
        <p:nvSpPr>
          <p:cNvPr id="7" name="CuadroTexto 6">
            <a:extLst>
              <a:ext uri="{FF2B5EF4-FFF2-40B4-BE49-F238E27FC236}">
                <a16:creationId xmlns:a16="http://schemas.microsoft.com/office/drawing/2014/main" id="{EB99877B-A798-9DE4-23B9-C30B7A7EE3B4}"/>
              </a:ext>
            </a:extLst>
          </p:cNvPr>
          <p:cNvSpPr txBox="1"/>
          <p:nvPr/>
        </p:nvSpPr>
        <p:spPr>
          <a:xfrm>
            <a:off x="4979308" y="4414684"/>
            <a:ext cx="19384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highlight>
                  <a:srgbClr val="FFFF00"/>
                </a:highlight>
              </a:rPr>
              <a:t>Libro de Alexandre</a:t>
            </a: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D9349CE0-DE78-6B5E-45D7-318128B50A32}"/>
              </a:ext>
            </a:extLst>
          </p:cNvPr>
          <p:cNvSpPr txBox="1"/>
          <p:nvPr/>
        </p:nvSpPr>
        <p:spPr>
          <a:xfrm>
            <a:off x="-61752" y="1046058"/>
            <a:ext cx="629411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80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[(</a:t>
            </a:r>
            <a:r>
              <a:rPr lang="es-ES" sz="2800" err="1">
                <a:solidFill>
                  <a:srgbClr val="0432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word</a:t>
            </a:r>
            <a:r>
              <a:rPr lang="es-ES" sz="280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='.*'%c)]</a:t>
            </a:r>
            <a:r>
              <a:rPr lang="es-ES" sz="2800" b="1">
                <a:solidFill>
                  <a:srgbClr val="FF0000"/>
                </a:solidFill>
                <a:effectLst/>
                <a:highlight>
                  <a:srgbClr val="FFFF00"/>
                </a:highlight>
                <a:latin typeface="Courier New" panose="02070309020205020404" pitchFamily="49" charset="0"/>
                <a:ea typeface="Calibri" panose="020F0502020204030204" pitchFamily="34" charset="0"/>
              </a:rPr>
              <a:t>&lt;/line&gt;</a:t>
            </a:r>
            <a:r>
              <a:rPr lang="es-ES" sz="2800">
                <a:effectLst/>
                <a:highlight>
                  <a:srgbClr val="FFFF00"/>
                </a:highlight>
              </a:rPr>
              <a:t> </a:t>
            </a:r>
            <a:endParaRPr lang="es-ES" sz="2800">
              <a:highlight>
                <a:srgbClr val="FFFF00"/>
              </a:highlight>
            </a:endParaRPr>
          </a:p>
        </p:txBody>
      </p:sp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C643997F-5D92-7B15-DF92-73D452292D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00729" y="3835634"/>
            <a:ext cx="1044080" cy="916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51391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uadroTexto 3">
            <a:extLst>
              <a:ext uri="{FF2B5EF4-FFF2-40B4-BE49-F238E27FC236}">
                <a16:creationId xmlns:a16="http://schemas.microsoft.com/office/drawing/2014/main" id="{7A388048-8A9B-D408-D76F-5FD9BF3940D4}"/>
              </a:ext>
            </a:extLst>
          </p:cNvPr>
          <p:cNvSpPr txBox="1"/>
          <p:nvPr/>
        </p:nvSpPr>
        <p:spPr>
          <a:xfrm>
            <a:off x="-112868" y="6488668"/>
            <a:ext cx="40588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http://</a:t>
            </a:r>
            <a:r>
              <a:rPr lang="es-ES" err="1">
                <a:solidFill>
                  <a:srgbClr val="03ECB5"/>
                </a:solidFill>
              </a:rPr>
              <a:t>osta.oldspanishtextualarchive.org</a:t>
            </a:r>
            <a:r>
              <a:rPr lang="es-ES">
                <a:solidFill>
                  <a:srgbClr val="03ECB5"/>
                </a:solidFill>
              </a:rPr>
              <a:t>/</a:t>
            </a:r>
          </a:p>
        </p:txBody>
      </p:sp>
      <p:pic>
        <p:nvPicPr>
          <p:cNvPr id="3" name="Imagen 2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3D98BAB4-C8C2-B438-B395-2C3EF7F0F4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89299"/>
            <a:ext cx="11985171" cy="4438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16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Tabla 1">
            <a:extLst>
              <a:ext uri="{FF2B5EF4-FFF2-40B4-BE49-F238E27FC236}">
                <a16:creationId xmlns:a16="http://schemas.microsoft.com/office/drawing/2014/main" id="{6CAB2B35-CAB1-A5D4-2339-07B3DE6E6C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90515033"/>
              </p:ext>
            </p:extLst>
          </p:nvPr>
        </p:nvGraphicFramePr>
        <p:xfrm>
          <a:off x="0" y="0"/>
          <a:ext cx="9667332" cy="6289200"/>
        </p:xfrm>
        <a:graphic>
          <a:graphicData uri="http://schemas.openxmlformats.org/drawingml/2006/table">
            <a:tbl>
              <a:tblPr firstRow="1" firstCol="1" bandRow="1">
                <a:tableStyleId>{16D9F66E-5EB9-4882-86FB-DCBF35E3C3E4}</a:tableStyleId>
              </a:tblPr>
              <a:tblGrid>
                <a:gridCol w="3222444">
                  <a:extLst>
                    <a:ext uri="{9D8B030D-6E8A-4147-A177-3AD203B41FA5}">
                      <a16:colId xmlns:a16="http://schemas.microsoft.com/office/drawing/2014/main" val="1058236946"/>
                    </a:ext>
                  </a:extLst>
                </a:gridCol>
                <a:gridCol w="3222444">
                  <a:extLst>
                    <a:ext uri="{9D8B030D-6E8A-4147-A177-3AD203B41FA5}">
                      <a16:colId xmlns:a16="http://schemas.microsoft.com/office/drawing/2014/main" val="1144363574"/>
                    </a:ext>
                  </a:extLst>
                </a:gridCol>
                <a:gridCol w="3222444">
                  <a:extLst>
                    <a:ext uri="{9D8B030D-6E8A-4147-A177-3AD203B41FA5}">
                      <a16:colId xmlns:a16="http://schemas.microsoft.com/office/drawing/2014/main" val="1203418779"/>
                    </a:ext>
                  </a:extLst>
                </a:gridCol>
              </a:tblGrid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err="1">
                          <a:effectLst/>
                        </a:rPr>
                        <a:t>word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 err="1">
                          <a:effectLst/>
                        </a:rPr>
                        <a:t>lemma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 err="1">
                          <a:effectLst/>
                        </a:rPr>
                        <a:t>pos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/>
                </a:tc>
                <a:extLst>
                  <a:ext uri="{0D108BD9-81ED-4DB2-BD59-A6C34878D82A}">
                    <a16:rowId xmlns:a16="http://schemas.microsoft.com/office/drawing/2014/main" val="726603492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deuemos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&lt;deber&gt;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[VMIP1P0]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0811004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>
                          <a:effectLst/>
                        </a:rPr>
                        <a:t>buscaremos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&lt;buscar&gt;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[VMIF1P0]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2419696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saluaremos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&lt;salvar&gt;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[VMIF1P0]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96014429"/>
                  </a:ext>
                </a:extLst>
              </a:tr>
              <a:tr h="315381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resçibremos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&lt;recibir&gt;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[VMIF1P0]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4775384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>
                          <a:effectLst/>
                        </a:rPr>
                        <a:t>esperar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&lt;esperar&gt;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[VMN0000]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5157479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>
                          <a:effectLst/>
                        </a:rPr>
                        <a:t>contar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&lt;contar&gt;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[VMN0000]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5572653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>
                          <a:effectLst/>
                        </a:rPr>
                        <a:t>demostrar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&lt;demostrar&gt;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[VMN0000]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76292802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>
                          <a:effectLst/>
                        </a:rPr>
                        <a:t>marcar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&lt;marcar&gt;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[VMN0000]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03871583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mongia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&lt;monjía&gt;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[NCFS000]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51440800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sabria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&lt;saber&gt;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[VMIC3S0]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6231360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maria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&lt;María&gt;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[NP000P0]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28715008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dia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&lt;día&gt;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[NCMS000]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5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62100345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maria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&lt;LAT&gt;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[LANG]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36860660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sacristania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&lt;sacristanía&gt;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[NCFS000]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25176361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>
                          <a:effectLst/>
                        </a:rPr>
                        <a:t>folia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&lt;folía&gt;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[NCFS000]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0190164"/>
                  </a:ext>
                </a:extLst>
              </a:tr>
              <a:tr h="370215">
                <a:tc>
                  <a:txBody>
                    <a:bodyPr/>
                    <a:lstStyle/>
                    <a:p>
                      <a:pPr algn="just"/>
                      <a:r>
                        <a:rPr lang="es-ES" sz="2400" b="0" i="1" err="1">
                          <a:effectLst/>
                        </a:rPr>
                        <a:t>dia</a:t>
                      </a:r>
                      <a:endParaRPr lang="es-ES" sz="3600" b="0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&lt;día&gt;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/>
                      <a:r>
                        <a:rPr lang="es-ES" sz="2400">
                          <a:effectLst/>
                        </a:rPr>
                        <a:t>[NCMS000]</a:t>
                      </a:r>
                      <a:endParaRPr lang="es-ES" sz="36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7886213"/>
                  </a:ext>
                </a:extLst>
              </a:tr>
            </a:tbl>
          </a:graphicData>
        </a:graphic>
      </p:graphicFrame>
      <p:sp>
        <p:nvSpPr>
          <p:cNvPr id="3" name="CuadroTexto 2">
            <a:extLst>
              <a:ext uri="{FF2B5EF4-FFF2-40B4-BE49-F238E27FC236}">
                <a16:creationId xmlns:a16="http://schemas.microsoft.com/office/drawing/2014/main" id="{B6A967E3-8EFB-925C-8DD3-283D3BA060AA}"/>
              </a:ext>
            </a:extLst>
          </p:cNvPr>
          <p:cNvSpPr txBox="1"/>
          <p:nvPr/>
        </p:nvSpPr>
        <p:spPr>
          <a:xfrm>
            <a:off x="126727" y="6396335"/>
            <a:ext cx="1172391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2400" err="1">
                <a:solidFill>
                  <a:srgbClr val="03ECB5"/>
                </a:solidFill>
              </a:rPr>
              <a:t>Berceo’s</a:t>
            </a:r>
            <a:r>
              <a:rPr lang="es-ES" sz="2400">
                <a:solidFill>
                  <a:srgbClr val="03ECB5"/>
                </a:solidFill>
              </a:rPr>
              <a:t> </a:t>
            </a:r>
            <a:r>
              <a:rPr lang="es-ES" sz="2400" i="1">
                <a:solidFill>
                  <a:srgbClr val="03ECB5"/>
                </a:solidFill>
              </a:rPr>
              <a:t>Milagros de Nuestra Señora </a:t>
            </a:r>
            <a:r>
              <a:rPr lang="es-ES" sz="2400">
                <a:solidFill>
                  <a:srgbClr val="03ECB5"/>
                </a:solidFill>
              </a:rPr>
              <a:t>(</a:t>
            </a:r>
            <a:r>
              <a:rPr lang="es-ES" sz="2400" err="1">
                <a:solidFill>
                  <a:srgbClr val="03ECB5"/>
                </a:solidFill>
              </a:rPr>
              <a:t>stanzas</a:t>
            </a:r>
            <a:r>
              <a:rPr lang="es-ES" sz="2400">
                <a:solidFill>
                  <a:srgbClr val="03ECB5"/>
                </a:solidFill>
              </a:rPr>
              <a:t>, 1-4). </a:t>
            </a:r>
            <a:r>
              <a:rPr lang="es-ES" sz="2400" err="1">
                <a:solidFill>
                  <a:srgbClr val="03ECB5"/>
                </a:solidFill>
              </a:rPr>
              <a:t>Lematized</a:t>
            </a:r>
            <a:r>
              <a:rPr lang="es-ES" sz="2400">
                <a:solidFill>
                  <a:srgbClr val="03ECB5"/>
                </a:solidFill>
              </a:rPr>
              <a:t> and </a:t>
            </a:r>
            <a:r>
              <a:rPr lang="es-ES" sz="2400" err="1">
                <a:solidFill>
                  <a:srgbClr val="03ECB5"/>
                </a:solidFill>
              </a:rPr>
              <a:t>PoS</a:t>
            </a:r>
            <a:r>
              <a:rPr lang="es-ES" sz="2400">
                <a:solidFill>
                  <a:srgbClr val="03ECB5"/>
                </a:solidFill>
              </a:rPr>
              <a:t> </a:t>
            </a:r>
            <a:r>
              <a:rPr lang="es-ES" sz="2400" err="1">
                <a:solidFill>
                  <a:srgbClr val="03ECB5"/>
                </a:solidFill>
              </a:rPr>
              <a:t>tagged</a:t>
            </a:r>
            <a:r>
              <a:rPr lang="es-ES" sz="2400">
                <a:solidFill>
                  <a:srgbClr val="03ECB5"/>
                </a:solidFill>
              </a:rPr>
              <a:t> </a:t>
            </a:r>
            <a:r>
              <a:rPr lang="es-ES" sz="2400" err="1">
                <a:solidFill>
                  <a:srgbClr val="03ECB5"/>
                </a:solidFill>
              </a:rPr>
              <a:t>rhyme</a:t>
            </a:r>
            <a:r>
              <a:rPr lang="es-ES" sz="2400">
                <a:solidFill>
                  <a:srgbClr val="03ECB5"/>
                </a:solidFill>
              </a:rPr>
              <a:t> </a:t>
            </a:r>
            <a:r>
              <a:rPr lang="es-ES" sz="2400" err="1">
                <a:solidFill>
                  <a:srgbClr val="03ECB5"/>
                </a:solidFill>
              </a:rPr>
              <a:t>words</a:t>
            </a:r>
            <a:r>
              <a:rPr lang="es-ES" sz="2400">
                <a:solidFill>
                  <a:srgbClr val="03ECB5"/>
                </a:solidFill>
              </a:rPr>
              <a:t>. </a:t>
            </a:r>
            <a:endParaRPr lang="es-ES" sz="2400" i="1">
              <a:solidFill>
                <a:srgbClr val="03E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676276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Imagen 19" descr="Forma&#10;&#10;Descripción generada automáticamente">
            <a:extLst>
              <a:ext uri="{FF2B5EF4-FFF2-40B4-BE49-F238E27FC236}">
                <a16:creationId xmlns:a16="http://schemas.microsoft.com/office/drawing/2014/main" id="{9E989AAF-9139-8EAD-10CC-BC284DC6F6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174797" y="291258"/>
            <a:ext cx="3165463" cy="850900"/>
          </a:xfrm>
          <a:prstGeom prst="rect">
            <a:avLst/>
          </a:prstGeom>
        </p:spPr>
      </p:pic>
      <p:pic>
        <p:nvPicPr>
          <p:cNvPr id="2" name="Imagen 1" descr="Imagen que contiene Texto&#10;&#10;Descripción generada automáticamente">
            <a:extLst>
              <a:ext uri="{FF2B5EF4-FFF2-40B4-BE49-F238E27FC236}">
                <a16:creationId xmlns:a16="http://schemas.microsoft.com/office/drawing/2014/main" id="{68EAFDF5-2566-5FE2-39DE-7BCD4E9D23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658" y="1136042"/>
            <a:ext cx="1865171" cy="5688000"/>
          </a:xfrm>
          <a:prstGeom prst="rect">
            <a:avLst/>
          </a:prstGeom>
        </p:spPr>
      </p:pic>
      <p:sp>
        <p:nvSpPr>
          <p:cNvPr id="3" name="CuadroTexto 2">
            <a:extLst>
              <a:ext uri="{FF2B5EF4-FFF2-40B4-BE49-F238E27FC236}">
                <a16:creationId xmlns:a16="http://schemas.microsoft.com/office/drawing/2014/main" id="{7651AE41-B675-D102-5B3B-79A86B402501}"/>
              </a:ext>
            </a:extLst>
          </p:cNvPr>
          <p:cNvSpPr txBox="1"/>
          <p:nvPr/>
        </p:nvSpPr>
        <p:spPr>
          <a:xfrm>
            <a:off x="761852" y="765928"/>
            <a:ext cx="11246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Alexandre</a:t>
            </a:r>
          </a:p>
        </p:txBody>
      </p:sp>
      <p:pic>
        <p:nvPicPr>
          <p:cNvPr id="6" name="Imagen 5" descr="Texto&#10;&#10;Descripción generada automáticamente con confianza media">
            <a:extLst>
              <a:ext uri="{FF2B5EF4-FFF2-40B4-BE49-F238E27FC236}">
                <a16:creationId xmlns:a16="http://schemas.microsoft.com/office/drawing/2014/main" id="{E2B455F9-653A-2235-008A-A0B408AFB0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68173" y="1136042"/>
            <a:ext cx="1638391" cy="5688000"/>
          </a:xfrm>
          <a:prstGeom prst="rect">
            <a:avLst/>
          </a:prstGeom>
        </p:spPr>
      </p:pic>
      <p:sp>
        <p:nvSpPr>
          <p:cNvPr id="7" name="CuadroTexto 6">
            <a:extLst>
              <a:ext uri="{FF2B5EF4-FFF2-40B4-BE49-F238E27FC236}">
                <a16:creationId xmlns:a16="http://schemas.microsoft.com/office/drawing/2014/main" id="{CDB87DD5-16A6-542C-5EA4-C251892BCC8F}"/>
              </a:ext>
            </a:extLst>
          </p:cNvPr>
          <p:cNvSpPr txBox="1"/>
          <p:nvPr/>
        </p:nvSpPr>
        <p:spPr>
          <a:xfrm>
            <a:off x="2601493" y="76592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Apolonio</a:t>
            </a:r>
          </a:p>
        </p:txBody>
      </p:sp>
      <p:pic>
        <p:nvPicPr>
          <p:cNvPr id="8" name="Imagen 7" descr="Tabla&#10;&#10;Descripción generada automáticamente con confianza baja">
            <a:extLst>
              <a:ext uri="{FF2B5EF4-FFF2-40B4-BE49-F238E27FC236}">
                <a16:creationId xmlns:a16="http://schemas.microsoft.com/office/drawing/2014/main" id="{9E226339-1D7F-310A-628F-EC73828FF6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7512" y="1136042"/>
            <a:ext cx="1609811" cy="5688000"/>
          </a:xfrm>
          <a:prstGeom prst="rect">
            <a:avLst/>
          </a:prstGeom>
        </p:spPr>
      </p:pic>
      <p:sp>
        <p:nvSpPr>
          <p:cNvPr id="9" name="CuadroTexto 8">
            <a:extLst>
              <a:ext uri="{FF2B5EF4-FFF2-40B4-BE49-F238E27FC236}">
                <a16:creationId xmlns:a16="http://schemas.microsoft.com/office/drawing/2014/main" id="{E7BC8998-BC34-068C-5174-F363D79B2106}"/>
              </a:ext>
            </a:extLst>
          </p:cNvPr>
          <p:cNvSpPr txBox="1"/>
          <p:nvPr/>
        </p:nvSpPr>
        <p:spPr>
          <a:xfrm>
            <a:off x="4290342" y="765928"/>
            <a:ext cx="9952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Milagros</a:t>
            </a:r>
          </a:p>
        </p:txBody>
      </p:sp>
      <p:pic>
        <p:nvPicPr>
          <p:cNvPr id="10" name="Imagen 9" descr="Texto&#10;&#10;Descripción generada automáticamente">
            <a:extLst>
              <a:ext uri="{FF2B5EF4-FFF2-40B4-BE49-F238E27FC236}">
                <a16:creationId xmlns:a16="http://schemas.microsoft.com/office/drawing/2014/main" id="{C56DADB9-F180-08B2-17D8-863DD62A442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24015" y="1136042"/>
            <a:ext cx="1341073" cy="5688000"/>
          </a:xfrm>
          <a:prstGeom prst="rect">
            <a:avLst/>
          </a:prstGeom>
        </p:spPr>
      </p:pic>
      <p:sp>
        <p:nvSpPr>
          <p:cNvPr id="11" name="CuadroTexto 10">
            <a:extLst>
              <a:ext uri="{FF2B5EF4-FFF2-40B4-BE49-F238E27FC236}">
                <a16:creationId xmlns:a16="http://schemas.microsoft.com/office/drawing/2014/main" id="{FC4D494A-B478-C48C-1D83-C15E3030FEB1}"/>
              </a:ext>
            </a:extLst>
          </p:cNvPr>
          <p:cNvSpPr txBox="1"/>
          <p:nvPr/>
        </p:nvSpPr>
        <p:spPr>
          <a:xfrm>
            <a:off x="5700987" y="765146"/>
            <a:ext cx="11641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San Millán</a:t>
            </a:r>
          </a:p>
        </p:txBody>
      </p:sp>
      <p:pic>
        <p:nvPicPr>
          <p:cNvPr id="12" name="Imagen 11" descr="Texto&#10;&#10;Descripción generada automáticamente con confianza baja">
            <a:extLst>
              <a:ext uri="{FF2B5EF4-FFF2-40B4-BE49-F238E27FC236}">
                <a16:creationId xmlns:a16="http://schemas.microsoft.com/office/drawing/2014/main" id="{01D5FE65-CCA2-7DA0-F043-6198A549117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26921" y="1136042"/>
            <a:ext cx="1479804" cy="5688000"/>
          </a:xfrm>
          <a:prstGeom prst="rect">
            <a:avLst/>
          </a:prstGeom>
        </p:spPr>
      </p:pic>
      <p:sp>
        <p:nvSpPr>
          <p:cNvPr id="13" name="CuadroTexto 12">
            <a:extLst>
              <a:ext uri="{FF2B5EF4-FFF2-40B4-BE49-F238E27FC236}">
                <a16:creationId xmlns:a16="http://schemas.microsoft.com/office/drawing/2014/main" id="{4C697E68-4C37-126D-037F-F0313C93461E}"/>
              </a:ext>
            </a:extLst>
          </p:cNvPr>
          <p:cNvSpPr txBox="1"/>
          <p:nvPr/>
        </p:nvSpPr>
        <p:spPr>
          <a:xfrm>
            <a:off x="7029111" y="753479"/>
            <a:ext cx="9817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Sta. Oria</a:t>
            </a:r>
          </a:p>
        </p:txBody>
      </p:sp>
      <p:pic>
        <p:nvPicPr>
          <p:cNvPr id="14" name="Imagen 13" descr="Texto&#10;&#10;Descripción generada automáticamente">
            <a:extLst>
              <a:ext uri="{FF2B5EF4-FFF2-40B4-BE49-F238E27FC236}">
                <a16:creationId xmlns:a16="http://schemas.microsoft.com/office/drawing/2014/main" id="{28A1D515-57E6-C0CA-A816-4CF23899F7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470630" y="1142222"/>
            <a:ext cx="1647347" cy="5688000"/>
          </a:xfrm>
          <a:prstGeom prst="rect">
            <a:avLst/>
          </a:prstGeom>
        </p:spPr>
      </p:pic>
      <p:sp>
        <p:nvSpPr>
          <p:cNvPr id="15" name="CuadroTexto 14">
            <a:extLst>
              <a:ext uri="{FF2B5EF4-FFF2-40B4-BE49-F238E27FC236}">
                <a16:creationId xmlns:a16="http://schemas.microsoft.com/office/drawing/2014/main" id="{B0EEF581-5AAE-CE40-5E65-7A018DE24A20}"/>
              </a:ext>
            </a:extLst>
          </p:cNvPr>
          <p:cNvSpPr txBox="1"/>
          <p:nvPr/>
        </p:nvSpPr>
        <p:spPr>
          <a:xfrm>
            <a:off x="8556656" y="772761"/>
            <a:ext cx="14503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Sto. Domingo</a:t>
            </a:r>
          </a:p>
        </p:txBody>
      </p:sp>
      <p:pic>
        <p:nvPicPr>
          <p:cNvPr id="16" name="Imagen 15" descr="Texto&#10;&#10;Descripción generada automáticamente">
            <a:extLst>
              <a:ext uri="{FF2B5EF4-FFF2-40B4-BE49-F238E27FC236}">
                <a16:creationId xmlns:a16="http://schemas.microsoft.com/office/drawing/2014/main" id="{E0DAE20C-7E95-47F8-FA7E-CC04544816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170996" y="1142093"/>
            <a:ext cx="1659600" cy="5692274"/>
          </a:xfrm>
          <a:prstGeom prst="rect">
            <a:avLst/>
          </a:prstGeom>
        </p:spPr>
      </p:pic>
      <p:sp>
        <p:nvSpPr>
          <p:cNvPr id="17" name="CuadroTexto 16">
            <a:extLst>
              <a:ext uri="{FF2B5EF4-FFF2-40B4-BE49-F238E27FC236}">
                <a16:creationId xmlns:a16="http://schemas.microsoft.com/office/drawing/2014/main" id="{681A8E5F-BAEF-1614-3F30-23225AEE1B96}"/>
              </a:ext>
            </a:extLst>
          </p:cNvPr>
          <p:cNvSpPr txBox="1"/>
          <p:nvPr/>
        </p:nvSpPr>
        <p:spPr>
          <a:xfrm>
            <a:off x="10529709" y="772761"/>
            <a:ext cx="782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>
                <a:solidFill>
                  <a:srgbClr val="03ECB5"/>
                </a:solidFill>
              </a:rPr>
              <a:t>F. </a:t>
            </a:r>
            <a:r>
              <a:rPr lang="es-ES" err="1">
                <a:solidFill>
                  <a:srgbClr val="03ECB5"/>
                </a:solidFill>
              </a:rPr>
              <a:t>Glez</a:t>
            </a:r>
            <a:endParaRPr lang="es-ES">
              <a:solidFill>
                <a:srgbClr val="03ECB5"/>
              </a:solidFill>
            </a:endParaRPr>
          </a:p>
        </p:txBody>
      </p:sp>
      <p:sp>
        <p:nvSpPr>
          <p:cNvPr id="18" name="CuadroTexto 17">
            <a:extLst>
              <a:ext uri="{FF2B5EF4-FFF2-40B4-BE49-F238E27FC236}">
                <a16:creationId xmlns:a16="http://schemas.microsoft.com/office/drawing/2014/main" id="{CC4759BA-BC48-AC19-18FD-F26A91948E0F}"/>
              </a:ext>
            </a:extLst>
          </p:cNvPr>
          <p:cNvSpPr txBox="1"/>
          <p:nvPr/>
        </p:nvSpPr>
        <p:spPr>
          <a:xfrm>
            <a:off x="3664148" y="10844"/>
            <a:ext cx="44531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 err="1">
                <a:solidFill>
                  <a:srgbClr val="03ECB5"/>
                </a:solidFill>
              </a:rPr>
              <a:t>Rhymes</a:t>
            </a:r>
            <a:r>
              <a:rPr lang="es-ES" sz="2800">
                <a:solidFill>
                  <a:srgbClr val="03ECB5"/>
                </a:solidFill>
              </a:rPr>
              <a:t> </a:t>
            </a:r>
            <a:r>
              <a:rPr lang="es-ES" sz="2800" err="1">
                <a:solidFill>
                  <a:srgbClr val="03ECB5"/>
                </a:solidFill>
              </a:rPr>
              <a:t>for</a:t>
            </a:r>
            <a:r>
              <a:rPr lang="es-ES" sz="2800">
                <a:solidFill>
                  <a:srgbClr val="03ECB5"/>
                </a:solidFill>
              </a:rPr>
              <a:t> </a:t>
            </a:r>
            <a:r>
              <a:rPr lang="es-ES" sz="2800" err="1">
                <a:solidFill>
                  <a:srgbClr val="03ECB5"/>
                </a:solidFill>
              </a:rPr>
              <a:t>the</a:t>
            </a:r>
            <a:r>
              <a:rPr lang="es-ES" sz="2800">
                <a:solidFill>
                  <a:srgbClr val="03ECB5"/>
                </a:solidFill>
              </a:rPr>
              <a:t> 7 </a:t>
            </a:r>
            <a:r>
              <a:rPr lang="es-ES" sz="2800" err="1">
                <a:solidFill>
                  <a:srgbClr val="03ECB5"/>
                </a:solidFill>
              </a:rPr>
              <a:t>first</a:t>
            </a:r>
            <a:r>
              <a:rPr lang="es-ES" sz="2800">
                <a:solidFill>
                  <a:srgbClr val="03ECB5"/>
                </a:solidFill>
              </a:rPr>
              <a:t> </a:t>
            </a:r>
            <a:r>
              <a:rPr lang="es-ES" sz="2800" err="1">
                <a:solidFill>
                  <a:srgbClr val="03ECB5"/>
                </a:solidFill>
              </a:rPr>
              <a:t>stanzas</a:t>
            </a:r>
            <a:endParaRPr lang="es-ES" sz="2800">
              <a:solidFill>
                <a:srgbClr val="03ECB5"/>
              </a:solidFill>
            </a:endParaRPr>
          </a:p>
        </p:txBody>
      </p:sp>
      <p:pic>
        <p:nvPicPr>
          <p:cNvPr id="22" name="Imagen 21" descr="Dibujo con letras blancas&#10;&#10;Descripción generada automáticamente con confianza media">
            <a:extLst>
              <a:ext uri="{FF2B5EF4-FFF2-40B4-BE49-F238E27FC236}">
                <a16:creationId xmlns:a16="http://schemas.microsoft.com/office/drawing/2014/main" id="{BDD500D7-F6AA-9D80-C365-D432D5B342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08833" y="129501"/>
            <a:ext cx="1391963" cy="540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71697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Texto, Carta&#10;&#10;Descripción generada automáticamente">
            <a:extLst>
              <a:ext uri="{FF2B5EF4-FFF2-40B4-BE49-F238E27FC236}">
                <a16:creationId xmlns:a16="http://schemas.microsoft.com/office/drawing/2014/main" id="{2686A2AE-8442-AC41-91A0-F2617AB426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07771" y="1728483"/>
            <a:ext cx="7772400" cy="1460317"/>
          </a:xfrm>
          <a:prstGeom prst="rect">
            <a:avLst/>
          </a:prstGeom>
        </p:spPr>
      </p:pic>
      <p:sp>
        <p:nvSpPr>
          <p:cNvPr id="4" name="CuadroTexto 3">
            <a:extLst>
              <a:ext uri="{FF2B5EF4-FFF2-40B4-BE49-F238E27FC236}">
                <a16:creationId xmlns:a16="http://schemas.microsoft.com/office/drawing/2014/main" id="{13662CA7-5B42-00ED-41EF-E551547695E8}"/>
              </a:ext>
            </a:extLst>
          </p:cNvPr>
          <p:cNvSpPr txBox="1"/>
          <p:nvPr/>
        </p:nvSpPr>
        <p:spPr>
          <a:xfrm>
            <a:off x="1966451" y="4524986"/>
            <a:ext cx="825909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3600">
                <a:solidFill>
                  <a:srgbClr val="03ECB5"/>
                </a:solidFill>
              </a:rPr>
              <a:t>OSTA-resultados-</a:t>
            </a:r>
            <a:r>
              <a:rPr lang="es-ES" sz="3600">
                <a:solidFill>
                  <a:schemeClr val="accent4">
                    <a:lumMod val="40000"/>
                    <a:lumOff val="60000"/>
                  </a:schemeClr>
                </a:solidFill>
              </a:rPr>
              <a:t>XX-XX-XXXX-</a:t>
            </a:r>
            <a:r>
              <a:rPr lang="es-ES" sz="3600" err="1">
                <a:solidFill>
                  <a:schemeClr val="accent4">
                    <a:lumMod val="40000"/>
                    <a:lumOff val="60000"/>
                  </a:schemeClr>
                </a:solidFill>
              </a:rPr>
              <a:t>XX_XX_XX</a:t>
            </a:r>
            <a:r>
              <a:rPr lang="es-ES" sz="3600" err="1">
                <a:solidFill>
                  <a:srgbClr val="03ECB5"/>
                </a:solidFill>
              </a:rPr>
              <a:t>.tsv</a:t>
            </a:r>
            <a:endParaRPr lang="es-ES" sz="3600">
              <a:solidFill>
                <a:srgbClr val="03ECB5"/>
              </a:solidFill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8AAFD02A-3EDE-C1E0-6E14-62E491F6EE9E}"/>
              </a:ext>
            </a:extLst>
          </p:cNvPr>
          <p:cNvSpPr txBox="1"/>
          <p:nvPr/>
        </p:nvSpPr>
        <p:spPr>
          <a:xfrm>
            <a:off x="5998029" y="5127773"/>
            <a:ext cx="250357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400">
                <a:solidFill>
                  <a:schemeClr val="bg2"/>
                </a:solidFill>
              </a:rPr>
              <a:t>date &amp; time </a:t>
            </a:r>
            <a:r>
              <a:rPr lang="es-ES" sz="2400" err="1">
                <a:solidFill>
                  <a:schemeClr val="bg2"/>
                </a:solidFill>
              </a:rPr>
              <a:t>stamp</a:t>
            </a:r>
            <a:endParaRPr lang="es-ES" sz="2400">
              <a:solidFill>
                <a:schemeClr val="bg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6730205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Interfaz de usuario gráfica, Texto, Aplicación, Correo electrónico&#10;&#10;Descripción generada automáticamente">
            <a:extLst>
              <a:ext uri="{FF2B5EF4-FFF2-40B4-BE49-F238E27FC236}">
                <a16:creationId xmlns:a16="http://schemas.microsoft.com/office/drawing/2014/main" id="{AB4ABB75-EF61-FF67-1D8C-5BB16CCFF8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24251"/>
            <a:ext cx="11974872" cy="4412524"/>
          </a:xfrm>
          <a:prstGeom prst="rect">
            <a:avLst/>
          </a:prstGeom>
        </p:spPr>
      </p:pic>
      <p:sp>
        <p:nvSpPr>
          <p:cNvPr id="6" name="Rectángulo 5">
            <a:extLst>
              <a:ext uri="{FF2B5EF4-FFF2-40B4-BE49-F238E27FC236}">
                <a16:creationId xmlns:a16="http://schemas.microsoft.com/office/drawing/2014/main" id="{F109008A-A107-EAB9-4E00-8907AC3E790E}"/>
              </a:ext>
            </a:extLst>
          </p:cNvPr>
          <p:cNvSpPr/>
          <p:nvPr/>
        </p:nvSpPr>
        <p:spPr>
          <a:xfrm>
            <a:off x="5257800" y="1324251"/>
            <a:ext cx="2296885" cy="441252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87871083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>
            <a:extLst>
              <a:ext uri="{FF2B5EF4-FFF2-40B4-BE49-F238E27FC236}">
                <a16:creationId xmlns:a16="http://schemas.microsoft.com/office/drawing/2014/main" id="{232C796C-E1B9-7277-010D-EA97A07F6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187" y="0"/>
            <a:ext cx="3612311" cy="6858000"/>
          </a:xfrm>
          <a:prstGeom prst="rect">
            <a:avLst/>
          </a:prstGeom>
        </p:spPr>
      </p:pic>
      <p:pic>
        <p:nvPicPr>
          <p:cNvPr id="3" name="Imagen 2" descr="Imagen que contiene Texto&#10;&#10;Descripción generada automáticamente">
            <a:extLst>
              <a:ext uri="{FF2B5EF4-FFF2-40B4-BE49-F238E27FC236}">
                <a16:creationId xmlns:a16="http://schemas.microsoft.com/office/drawing/2014/main" id="{86CDEF76-C6F3-FEF6-6F3E-1DF483256E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86333" y="0"/>
            <a:ext cx="2245296" cy="6847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3863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ángulo 5">
            <a:extLst>
              <a:ext uri="{FF2B5EF4-FFF2-40B4-BE49-F238E27FC236}">
                <a16:creationId xmlns:a16="http://schemas.microsoft.com/office/drawing/2014/main" id="{EF7503B3-86E3-C9C0-F58F-8CD0A48B4884}"/>
              </a:ext>
            </a:extLst>
          </p:cNvPr>
          <p:cNvSpPr/>
          <p:nvPr/>
        </p:nvSpPr>
        <p:spPr>
          <a:xfrm>
            <a:off x="1020132" y="1377608"/>
            <a:ext cx="9937104" cy="4832092"/>
          </a:xfrm>
          <a:custGeom>
            <a:avLst/>
            <a:gdLst>
              <a:gd name="connsiteX0" fmla="*/ 0 w 9937104"/>
              <a:gd name="connsiteY0" fmla="*/ 0 h 4832092"/>
              <a:gd name="connsiteX1" fmla="*/ 783278 w 9937104"/>
              <a:gd name="connsiteY1" fmla="*/ 0 h 4832092"/>
              <a:gd name="connsiteX2" fmla="*/ 1367813 w 9937104"/>
              <a:gd name="connsiteY2" fmla="*/ 0 h 4832092"/>
              <a:gd name="connsiteX3" fmla="*/ 1753607 w 9937104"/>
              <a:gd name="connsiteY3" fmla="*/ 0 h 4832092"/>
              <a:gd name="connsiteX4" fmla="*/ 2338142 w 9937104"/>
              <a:gd name="connsiteY4" fmla="*/ 0 h 4832092"/>
              <a:gd name="connsiteX5" fmla="*/ 3121420 w 9937104"/>
              <a:gd name="connsiteY5" fmla="*/ 0 h 4832092"/>
              <a:gd name="connsiteX6" fmla="*/ 3507213 w 9937104"/>
              <a:gd name="connsiteY6" fmla="*/ 0 h 4832092"/>
              <a:gd name="connsiteX7" fmla="*/ 3793636 w 9937104"/>
              <a:gd name="connsiteY7" fmla="*/ 0 h 4832092"/>
              <a:gd name="connsiteX8" fmla="*/ 4378171 w 9937104"/>
              <a:gd name="connsiteY8" fmla="*/ 0 h 4832092"/>
              <a:gd name="connsiteX9" fmla="*/ 4962707 w 9937104"/>
              <a:gd name="connsiteY9" fmla="*/ 0 h 4832092"/>
              <a:gd name="connsiteX10" fmla="*/ 5646613 w 9937104"/>
              <a:gd name="connsiteY10" fmla="*/ 0 h 4832092"/>
              <a:gd name="connsiteX11" fmla="*/ 6131778 w 9937104"/>
              <a:gd name="connsiteY11" fmla="*/ 0 h 4832092"/>
              <a:gd name="connsiteX12" fmla="*/ 6418200 w 9937104"/>
              <a:gd name="connsiteY12" fmla="*/ 0 h 4832092"/>
              <a:gd name="connsiteX13" fmla="*/ 6803994 w 9937104"/>
              <a:gd name="connsiteY13" fmla="*/ 0 h 4832092"/>
              <a:gd name="connsiteX14" fmla="*/ 7587271 w 9937104"/>
              <a:gd name="connsiteY14" fmla="*/ 0 h 4832092"/>
              <a:gd name="connsiteX15" fmla="*/ 7973065 w 9937104"/>
              <a:gd name="connsiteY15" fmla="*/ 0 h 4832092"/>
              <a:gd name="connsiteX16" fmla="*/ 8358858 w 9937104"/>
              <a:gd name="connsiteY16" fmla="*/ 0 h 4832092"/>
              <a:gd name="connsiteX17" fmla="*/ 8744652 w 9937104"/>
              <a:gd name="connsiteY17" fmla="*/ 0 h 4832092"/>
              <a:gd name="connsiteX18" fmla="*/ 9937104 w 9937104"/>
              <a:gd name="connsiteY18" fmla="*/ 0 h 4832092"/>
              <a:gd name="connsiteX19" fmla="*/ 9937104 w 9937104"/>
              <a:gd name="connsiteY19" fmla="*/ 585220 h 4832092"/>
              <a:gd name="connsiteX20" fmla="*/ 9937104 w 9937104"/>
              <a:gd name="connsiteY20" fmla="*/ 1025477 h 4832092"/>
              <a:gd name="connsiteX21" fmla="*/ 9937104 w 9937104"/>
              <a:gd name="connsiteY21" fmla="*/ 1514055 h 4832092"/>
              <a:gd name="connsiteX22" fmla="*/ 9937104 w 9937104"/>
              <a:gd name="connsiteY22" fmla="*/ 2050955 h 4832092"/>
              <a:gd name="connsiteX23" fmla="*/ 9937104 w 9937104"/>
              <a:gd name="connsiteY23" fmla="*/ 2636175 h 4832092"/>
              <a:gd name="connsiteX24" fmla="*/ 9937104 w 9937104"/>
              <a:gd name="connsiteY24" fmla="*/ 3124753 h 4832092"/>
              <a:gd name="connsiteX25" fmla="*/ 9937104 w 9937104"/>
              <a:gd name="connsiteY25" fmla="*/ 3661652 h 4832092"/>
              <a:gd name="connsiteX26" fmla="*/ 9937104 w 9937104"/>
              <a:gd name="connsiteY26" fmla="*/ 4053588 h 4832092"/>
              <a:gd name="connsiteX27" fmla="*/ 9937104 w 9937104"/>
              <a:gd name="connsiteY27" fmla="*/ 4832092 h 4832092"/>
              <a:gd name="connsiteX28" fmla="*/ 9451940 w 9937104"/>
              <a:gd name="connsiteY28" fmla="*/ 4832092 h 4832092"/>
              <a:gd name="connsiteX29" fmla="*/ 8966775 w 9937104"/>
              <a:gd name="connsiteY29" fmla="*/ 4832092 h 4832092"/>
              <a:gd name="connsiteX30" fmla="*/ 8382239 w 9937104"/>
              <a:gd name="connsiteY30" fmla="*/ 4832092 h 4832092"/>
              <a:gd name="connsiteX31" fmla="*/ 7897075 w 9937104"/>
              <a:gd name="connsiteY31" fmla="*/ 4832092 h 4832092"/>
              <a:gd name="connsiteX32" fmla="*/ 7213168 w 9937104"/>
              <a:gd name="connsiteY32" fmla="*/ 4832092 h 4832092"/>
              <a:gd name="connsiteX33" fmla="*/ 6429891 w 9937104"/>
              <a:gd name="connsiteY33" fmla="*/ 4832092 h 4832092"/>
              <a:gd name="connsiteX34" fmla="*/ 5845355 w 9937104"/>
              <a:gd name="connsiteY34" fmla="*/ 4832092 h 4832092"/>
              <a:gd name="connsiteX35" fmla="*/ 5360191 w 9937104"/>
              <a:gd name="connsiteY35" fmla="*/ 4832092 h 4832092"/>
              <a:gd name="connsiteX36" fmla="*/ 4576913 w 9937104"/>
              <a:gd name="connsiteY36" fmla="*/ 4832092 h 4832092"/>
              <a:gd name="connsiteX37" fmla="*/ 3893007 w 9937104"/>
              <a:gd name="connsiteY37" fmla="*/ 4832092 h 4832092"/>
              <a:gd name="connsiteX38" fmla="*/ 3209100 w 9937104"/>
              <a:gd name="connsiteY38" fmla="*/ 4832092 h 4832092"/>
              <a:gd name="connsiteX39" fmla="*/ 2823307 w 9937104"/>
              <a:gd name="connsiteY39" fmla="*/ 4832092 h 4832092"/>
              <a:gd name="connsiteX40" fmla="*/ 2040029 w 9937104"/>
              <a:gd name="connsiteY40" fmla="*/ 4832092 h 4832092"/>
              <a:gd name="connsiteX41" fmla="*/ 1356122 w 9937104"/>
              <a:gd name="connsiteY41" fmla="*/ 4832092 h 4832092"/>
              <a:gd name="connsiteX42" fmla="*/ 870958 w 9937104"/>
              <a:gd name="connsiteY42" fmla="*/ 4832092 h 4832092"/>
              <a:gd name="connsiteX43" fmla="*/ 0 w 9937104"/>
              <a:gd name="connsiteY43" fmla="*/ 4832092 h 4832092"/>
              <a:gd name="connsiteX44" fmla="*/ 0 w 9937104"/>
              <a:gd name="connsiteY44" fmla="*/ 4198551 h 4832092"/>
              <a:gd name="connsiteX45" fmla="*/ 0 w 9937104"/>
              <a:gd name="connsiteY45" fmla="*/ 3806615 h 4832092"/>
              <a:gd name="connsiteX46" fmla="*/ 0 w 9937104"/>
              <a:gd name="connsiteY46" fmla="*/ 3318037 h 4832092"/>
              <a:gd name="connsiteX47" fmla="*/ 0 w 9937104"/>
              <a:gd name="connsiteY47" fmla="*/ 2781137 h 4832092"/>
              <a:gd name="connsiteX48" fmla="*/ 0 w 9937104"/>
              <a:gd name="connsiteY48" fmla="*/ 2244238 h 4832092"/>
              <a:gd name="connsiteX49" fmla="*/ 0 w 9937104"/>
              <a:gd name="connsiteY49" fmla="*/ 1707339 h 4832092"/>
              <a:gd name="connsiteX50" fmla="*/ 0 w 9937104"/>
              <a:gd name="connsiteY50" fmla="*/ 1170440 h 4832092"/>
              <a:gd name="connsiteX51" fmla="*/ 0 w 9937104"/>
              <a:gd name="connsiteY51" fmla="*/ 536899 h 4832092"/>
              <a:gd name="connsiteX52" fmla="*/ 0 w 9937104"/>
              <a:gd name="connsiteY52" fmla="*/ 0 h 48320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9937104" h="4832092" extrusionOk="0">
                <a:moveTo>
                  <a:pt x="0" y="0"/>
                </a:moveTo>
                <a:cubicBezTo>
                  <a:pt x="268110" y="-16111"/>
                  <a:pt x="442213" y="29671"/>
                  <a:pt x="783278" y="0"/>
                </a:cubicBezTo>
                <a:cubicBezTo>
                  <a:pt x="1124343" y="-29671"/>
                  <a:pt x="1085038" y="51"/>
                  <a:pt x="1367813" y="0"/>
                </a:cubicBezTo>
                <a:cubicBezTo>
                  <a:pt x="1650588" y="-51"/>
                  <a:pt x="1585957" y="5738"/>
                  <a:pt x="1753607" y="0"/>
                </a:cubicBezTo>
                <a:cubicBezTo>
                  <a:pt x="1921257" y="-5738"/>
                  <a:pt x="2160697" y="38945"/>
                  <a:pt x="2338142" y="0"/>
                </a:cubicBezTo>
                <a:cubicBezTo>
                  <a:pt x="2515587" y="-38945"/>
                  <a:pt x="2963308" y="22396"/>
                  <a:pt x="3121420" y="0"/>
                </a:cubicBezTo>
                <a:cubicBezTo>
                  <a:pt x="3279532" y="-22396"/>
                  <a:pt x="3372068" y="3238"/>
                  <a:pt x="3507213" y="0"/>
                </a:cubicBezTo>
                <a:cubicBezTo>
                  <a:pt x="3642358" y="-3238"/>
                  <a:pt x="3735177" y="23218"/>
                  <a:pt x="3793636" y="0"/>
                </a:cubicBezTo>
                <a:cubicBezTo>
                  <a:pt x="3852095" y="-23218"/>
                  <a:pt x="4133230" y="6754"/>
                  <a:pt x="4378171" y="0"/>
                </a:cubicBezTo>
                <a:cubicBezTo>
                  <a:pt x="4623113" y="-6754"/>
                  <a:pt x="4746718" y="23053"/>
                  <a:pt x="4962707" y="0"/>
                </a:cubicBezTo>
                <a:cubicBezTo>
                  <a:pt x="5178696" y="-23053"/>
                  <a:pt x="5412149" y="9303"/>
                  <a:pt x="5646613" y="0"/>
                </a:cubicBezTo>
                <a:cubicBezTo>
                  <a:pt x="5881077" y="-9303"/>
                  <a:pt x="6016962" y="33616"/>
                  <a:pt x="6131778" y="0"/>
                </a:cubicBezTo>
                <a:cubicBezTo>
                  <a:pt x="6246594" y="-33616"/>
                  <a:pt x="6312513" y="4379"/>
                  <a:pt x="6418200" y="0"/>
                </a:cubicBezTo>
                <a:cubicBezTo>
                  <a:pt x="6523887" y="-4379"/>
                  <a:pt x="6691006" y="37550"/>
                  <a:pt x="6803994" y="0"/>
                </a:cubicBezTo>
                <a:cubicBezTo>
                  <a:pt x="6916982" y="-37550"/>
                  <a:pt x="7294423" y="83050"/>
                  <a:pt x="7587271" y="0"/>
                </a:cubicBezTo>
                <a:cubicBezTo>
                  <a:pt x="7880119" y="-83050"/>
                  <a:pt x="7820052" y="11409"/>
                  <a:pt x="7973065" y="0"/>
                </a:cubicBezTo>
                <a:cubicBezTo>
                  <a:pt x="8126078" y="-11409"/>
                  <a:pt x="8277937" y="3477"/>
                  <a:pt x="8358858" y="0"/>
                </a:cubicBezTo>
                <a:cubicBezTo>
                  <a:pt x="8439779" y="-3477"/>
                  <a:pt x="8615310" y="6136"/>
                  <a:pt x="8744652" y="0"/>
                </a:cubicBezTo>
                <a:cubicBezTo>
                  <a:pt x="8873994" y="-6136"/>
                  <a:pt x="9599367" y="98882"/>
                  <a:pt x="9937104" y="0"/>
                </a:cubicBezTo>
                <a:cubicBezTo>
                  <a:pt x="10004033" y="261780"/>
                  <a:pt x="9904189" y="440904"/>
                  <a:pt x="9937104" y="585220"/>
                </a:cubicBezTo>
                <a:cubicBezTo>
                  <a:pt x="9970019" y="729536"/>
                  <a:pt x="9935557" y="816335"/>
                  <a:pt x="9937104" y="1025477"/>
                </a:cubicBezTo>
                <a:cubicBezTo>
                  <a:pt x="9938651" y="1234619"/>
                  <a:pt x="9908306" y="1331491"/>
                  <a:pt x="9937104" y="1514055"/>
                </a:cubicBezTo>
                <a:cubicBezTo>
                  <a:pt x="9965902" y="1696619"/>
                  <a:pt x="9925813" y="1903254"/>
                  <a:pt x="9937104" y="2050955"/>
                </a:cubicBezTo>
                <a:cubicBezTo>
                  <a:pt x="9948395" y="2198656"/>
                  <a:pt x="9868757" y="2403520"/>
                  <a:pt x="9937104" y="2636175"/>
                </a:cubicBezTo>
                <a:cubicBezTo>
                  <a:pt x="10005451" y="2868830"/>
                  <a:pt x="9907572" y="3016145"/>
                  <a:pt x="9937104" y="3124753"/>
                </a:cubicBezTo>
                <a:cubicBezTo>
                  <a:pt x="9966636" y="3233361"/>
                  <a:pt x="9880060" y="3493349"/>
                  <a:pt x="9937104" y="3661652"/>
                </a:cubicBezTo>
                <a:cubicBezTo>
                  <a:pt x="9994148" y="3829955"/>
                  <a:pt x="9916498" y="3871803"/>
                  <a:pt x="9937104" y="4053588"/>
                </a:cubicBezTo>
                <a:cubicBezTo>
                  <a:pt x="9957710" y="4235373"/>
                  <a:pt x="9925637" y="4549039"/>
                  <a:pt x="9937104" y="4832092"/>
                </a:cubicBezTo>
                <a:cubicBezTo>
                  <a:pt x="9737020" y="4859559"/>
                  <a:pt x="9608434" y="4804931"/>
                  <a:pt x="9451940" y="4832092"/>
                </a:cubicBezTo>
                <a:cubicBezTo>
                  <a:pt x="9295446" y="4859253"/>
                  <a:pt x="9208071" y="4829391"/>
                  <a:pt x="8966775" y="4832092"/>
                </a:cubicBezTo>
                <a:cubicBezTo>
                  <a:pt x="8725480" y="4834793"/>
                  <a:pt x="8628560" y="4769536"/>
                  <a:pt x="8382239" y="4832092"/>
                </a:cubicBezTo>
                <a:cubicBezTo>
                  <a:pt x="8135918" y="4894648"/>
                  <a:pt x="8073851" y="4800674"/>
                  <a:pt x="7897075" y="4832092"/>
                </a:cubicBezTo>
                <a:cubicBezTo>
                  <a:pt x="7720299" y="4863510"/>
                  <a:pt x="7462990" y="4799724"/>
                  <a:pt x="7213168" y="4832092"/>
                </a:cubicBezTo>
                <a:cubicBezTo>
                  <a:pt x="6963346" y="4864460"/>
                  <a:pt x="6750842" y="4804203"/>
                  <a:pt x="6429891" y="4832092"/>
                </a:cubicBezTo>
                <a:cubicBezTo>
                  <a:pt x="6108940" y="4859981"/>
                  <a:pt x="6039508" y="4762764"/>
                  <a:pt x="5845355" y="4832092"/>
                </a:cubicBezTo>
                <a:cubicBezTo>
                  <a:pt x="5651202" y="4901420"/>
                  <a:pt x="5489973" y="4831659"/>
                  <a:pt x="5360191" y="4832092"/>
                </a:cubicBezTo>
                <a:cubicBezTo>
                  <a:pt x="5230409" y="4832525"/>
                  <a:pt x="4757911" y="4801008"/>
                  <a:pt x="4576913" y="4832092"/>
                </a:cubicBezTo>
                <a:cubicBezTo>
                  <a:pt x="4395915" y="4863176"/>
                  <a:pt x="4074023" y="4768408"/>
                  <a:pt x="3893007" y="4832092"/>
                </a:cubicBezTo>
                <a:cubicBezTo>
                  <a:pt x="3711991" y="4895776"/>
                  <a:pt x="3536386" y="4769164"/>
                  <a:pt x="3209100" y="4832092"/>
                </a:cubicBezTo>
                <a:cubicBezTo>
                  <a:pt x="2881814" y="4895020"/>
                  <a:pt x="2995268" y="4794204"/>
                  <a:pt x="2823307" y="4832092"/>
                </a:cubicBezTo>
                <a:cubicBezTo>
                  <a:pt x="2651346" y="4869980"/>
                  <a:pt x="2419764" y="4758965"/>
                  <a:pt x="2040029" y="4832092"/>
                </a:cubicBezTo>
                <a:cubicBezTo>
                  <a:pt x="1660294" y="4905219"/>
                  <a:pt x="1638892" y="4816900"/>
                  <a:pt x="1356122" y="4832092"/>
                </a:cubicBezTo>
                <a:cubicBezTo>
                  <a:pt x="1073352" y="4847284"/>
                  <a:pt x="1079270" y="4790183"/>
                  <a:pt x="870958" y="4832092"/>
                </a:cubicBezTo>
                <a:cubicBezTo>
                  <a:pt x="662646" y="4874001"/>
                  <a:pt x="203061" y="4793237"/>
                  <a:pt x="0" y="4832092"/>
                </a:cubicBezTo>
                <a:cubicBezTo>
                  <a:pt x="-10143" y="4604908"/>
                  <a:pt x="23143" y="4342502"/>
                  <a:pt x="0" y="4198551"/>
                </a:cubicBezTo>
                <a:cubicBezTo>
                  <a:pt x="-23143" y="4054600"/>
                  <a:pt x="20089" y="3899469"/>
                  <a:pt x="0" y="3806615"/>
                </a:cubicBezTo>
                <a:cubicBezTo>
                  <a:pt x="-20089" y="3713761"/>
                  <a:pt x="15205" y="3552732"/>
                  <a:pt x="0" y="3318037"/>
                </a:cubicBezTo>
                <a:cubicBezTo>
                  <a:pt x="-15205" y="3083342"/>
                  <a:pt x="2791" y="2933100"/>
                  <a:pt x="0" y="2781137"/>
                </a:cubicBezTo>
                <a:cubicBezTo>
                  <a:pt x="-2791" y="2629174"/>
                  <a:pt x="12619" y="2402178"/>
                  <a:pt x="0" y="2244238"/>
                </a:cubicBezTo>
                <a:cubicBezTo>
                  <a:pt x="-12619" y="2086298"/>
                  <a:pt x="22026" y="1933939"/>
                  <a:pt x="0" y="1707339"/>
                </a:cubicBezTo>
                <a:cubicBezTo>
                  <a:pt x="-22026" y="1480739"/>
                  <a:pt x="54151" y="1428434"/>
                  <a:pt x="0" y="1170440"/>
                </a:cubicBezTo>
                <a:cubicBezTo>
                  <a:pt x="-54151" y="912446"/>
                  <a:pt x="41113" y="771987"/>
                  <a:pt x="0" y="536899"/>
                </a:cubicBezTo>
                <a:cubicBezTo>
                  <a:pt x="-41113" y="301811"/>
                  <a:pt x="33852" y="257294"/>
                  <a:pt x="0" y="0"/>
                </a:cubicBezTo>
                <a:close/>
              </a:path>
            </a:pathLst>
          </a:custGeom>
          <a:noFill/>
          <a:ln>
            <a:solidFill>
              <a:schemeClr val="accent4">
                <a:lumMod val="20000"/>
                <a:lumOff val="80000"/>
              </a:schemeClr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marL="1348740" algn="just"/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Si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queredes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saber		quien fizo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esti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ditado</a:t>
            </a:r>
            <a:endParaRPr lang="es-E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48740" algn="just"/>
            <a:r>
              <a:rPr lang="es-ES" sz="2800" b="1" spc="15" err="1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Gonçalo</a:t>
            </a:r>
            <a:r>
              <a:rPr lang="es-ES" sz="2800" b="1" spc="15">
                <a:solidFill>
                  <a:srgbClr val="FFFF00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de Berceo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es por nombre clamado</a:t>
            </a:r>
            <a:endParaRPr lang="es-E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48740" algn="just"/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natural de Madrid		en Sant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Millan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criado</a:t>
            </a:r>
            <a:endParaRPr lang="es-E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48740" algn="just"/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del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abat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Johan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Sanchez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notario por nombrado (P)</a:t>
            </a:r>
          </a:p>
          <a:p>
            <a:pPr marL="1348740" algn="just"/>
            <a:endParaRPr lang="es-ES" sz="2800" spc="15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48740" algn="just"/>
            <a:endParaRPr lang="es-E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48740" algn="just"/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 </a:t>
            </a:r>
            <a:endParaRPr lang="es-E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48740" algn="just"/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Se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quisierdes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saber		quien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escrivio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este ditado</a:t>
            </a:r>
            <a:endParaRPr lang="es-E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48740" algn="just"/>
            <a:r>
              <a:rPr lang="es-ES" sz="2800" b="1" spc="15">
                <a:solidFill>
                  <a:srgbClr val="03ECB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Johan </a:t>
            </a:r>
            <a:r>
              <a:rPr lang="es-ES" sz="2800" b="1" spc="15" err="1">
                <a:solidFill>
                  <a:srgbClr val="03ECB5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Lorenço</a:t>
            </a:r>
            <a:r>
              <a:rPr lang="es-ES" sz="2800" b="1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bon clérigo e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hondrado</a:t>
            </a:r>
            <a:endParaRPr lang="es-E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48740" algn="just"/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natural de Astorga		de mañas bien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temprado</a:t>
            </a:r>
            <a:endParaRPr lang="es-E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  <a:p>
            <a:pPr marL="1348740" algn="just"/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El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dia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del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Juizio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		Dios sea </a:t>
            </a:r>
            <a:r>
              <a:rPr lang="es-ES" sz="2800" spc="15" err="1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mio</a:t>
            </a:r>
            <a:r>
              <a:rPr lang="es-ES" sz="2800" spc="15">
                <a:solidFill>
                  <a:schemeClr val="bg1"/>
                </a:solidFill>
                <a:latin typeface="Times New Roman" panose="02020603050405020304" pitchFamily="18" charset="0"/>
                <a:ea typeface="Times New Roman" panose="02020603050405020304" pitchFamily="18" charset="0"/>
              </a:rPr>
              <a:t> pagado (O)</a:t>
            </a:r>
            <a:endParaRPr lang="es-ES" sz="2800">
              <a:solidFill>
                <a:schemeClr val="bg1"/>
              </a:solidFill>
              <a:latin typeface="Times New Roman" panose="02020603050405020304" pitchFamily="18" charset="0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169196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n 4" descr="Interfaz de usuario gráfica, Texto, Aplicación&#10;&#10;Descripción generada automáticamente">
            <a:extLst>
              <a:ext uri="{FF2B5EF4-FFF2-40B4-BE49-F238E27FC236}">
                <a16:creationId xmlns:a16="http://schemas.microsoft.com/office/drawing/2014/main" id="{F3AAE694-D0F5-4AD2-FB7C-39F2F27C42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3808" y="1698171"/>
            <a:ext cx="9444383" cy="3625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740753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 descr="Gráfico&#10;&#10;Descripción generada automáticamente">
            <a:extLst>
              <a:ext uri="{FF2B5EF4-FFF2-40B4-BE49-F238E27FC236}">
                <a16:creationId xmlns:a16="http://schemas.microsoft.com/office/drawing/2014/main" id="{C8194BCB-9FA4-4C7F-8393-4D3D59DAF4F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51165" y="15925"/>
            <a:ext cx="8284318" cy="6826150"/>
          </a:xfrm>
          <a:prstGeom prst="rect">
            <a:avLst/>
          </a:prstGeom>
        </p:spPr>
      </p:pic>
      <p:sp>
        <p:nvSpPr>
          <p:cNvPr id="4" name="Flecha derecha 1">
            <a:extLst>
              <a:ext uri="{FF2B5EF4-FFF2-40B4-BE49-F238E27FC236}">
                <a16:creationId xmlns:a16="http://schemas.microsoft.com/office/drawing/2014/main" id="{26076FFA-FAE3-4BFA-8D64-1BD55F5E766E}"/>
              </a:ext>
            </a:extLst>
          </p:cNvPr>
          <p:cNvSpPr/>
          <p:nvPr/>
        </p:nvSpPr>
        <p:spPr>
          <a:xfrm>
            <a:off x="2101687" y="5809488"/>
            <a:ext cx="1182624" cy="9631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38705469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&#10;&#10;Descripción generada automáticamente">
            <a:extLst>
              <a:ext uri="{FF2B5EF4-FFF2-40B4-BE49-F238E27FC236}">
                <a16:creationId xmlns:a16="http://schemas.microsoft.com/office/drawing/2014/main" id="{010F3EEA-C1A0-44C3-8182-8A5BF211E8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65533" y="0"/>
            <a:ext cx="7576135" cy="6859904"/>
          </a:xfrm>
          <a:prstGeom prst="rect">
            <a:avLst/>
          </a:prstGeom>
        </p:spPr>
      </p:pic>
      <p:sp>
        <p:nvSpPr>
          <p:cNvPr id="3" name="Flecha derecha 5">
            <a:extLst>
              <a:ext uri="{FF2B5EF4-FFF2-40B4-BE49-F238E27FC236}">
                <a16:creationId xmlns:a16="http://schemas.microsoft.com/office/drawing/2014/main" id="{FE4D7F11-929F-48E0-A658-944CF799C781}"/>
              </a:ext>
            </a:extLst>
          </p:cNvPr>
          <p:cNvSpPr/>
          <p:nvPr/>
        </p:nvSpPr>
        <p:spPr>
          <a:xfrm>
            <a:off x="2888075" y="5772912"/>
            <a:ext cx="1182624" cy="963168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80275330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Gráfico, Gráfico radial&#10;&#10;Descripción generada automáticamente">
            <a:extLst>
              <a:ext uri="{FF2B5EF4-FFF2-40B4-BE49-F238E27FC236}">
                <a16:creationId xmlns:a16="http://schemas.microsoft.com/office/drawing/2014/main" id="{0CE60B17-F38E-4273-9ECA-3C67C623DEE6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35665" y="5279"/>
            <a:ext cx="4906037" cy="6852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6323218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 descr="Imagen que contiene Tabla&#10;&#10;Descripción generada automáticamente">
            <a:extLst>
              <a:ext uri="{FF2B5EF4-FFF2-40B4-BE49-F238E27FC236}">
                <a16:creationId xmlns:a16="http://schemas.microsoft.com/office/drawing/2014/main" id="{6422BA57-5A44-40E6-956F-19ED7F763C92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0" y="1101436"/>
            <a:ext cx="10848109" cy="575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374168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>
            <a:extLst>
              <a:ext uri="{FF2B5EF4-FFF2-40B4-BE49-F238E27FC236}">
                <a16:creationId xmlns:a16="http://schemas.microsoft.com/office/drawing/2014/main" id="{96979670-0E00-4AA9-9422-681BE6CCA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-3464" y="-15093"/>
            <a:ext cx="6362700" cy="2561147"/>
          </a:xfrm>
        </p:spPr>
        <p:txBody>
          <a:bodyPr>
            <a:normAutofit/>
          </a:bodyPr>
          <a:lstStyle/>
          <a:p>
            <a:r>
              <a:rPr lang="en-US" sz="6600"/>
              <a:t>Conclusion</a:t>
            </a: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3DD65506-848C-4C2F-8268-638D24DFD498}"/>
              </a:ext>
            </a:extLst>
          </p:cNvPr>
          <p:cNvSpPr txBox="1">
            <a:spLocks/>
          </p:cNvSpPr>
          <p:nvPr/>
        </p:nvSpPr>
        <p:spPr>
          <a:xfrm>
            <a:off x="613064" y="2574735"/>
            <a:ext cx="10969335" cy="2561147"/>
          </a:xfrm>
          <a:prstGeom prst="rect">
            <a:avLst/>
          </a:prstGeom>
        </p:spPr>
        <p:txBody>
          <a:bodyPr vert="horz" lIns="0" tIns="0" rIns="0" bIns="0" rtlCol="0" anchor="ctr">
            <a:normAutofit fontScale="625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5400" b="1" i="0" kern="120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1143000" indent="-1143000">
              <a:lnSpc>
                <a:spcPct val="270000"/>
              </a:lnSpc>
              <a:buFont typeface="+mj-lt"/>
              <a:buAutoNum type="arabicPeriod"/>
            </a:pPr>
            <a:r>
              <a:rPr lang="en-US" sz="6600" err="1"/>
              <a:t>Berceo</a:t>
            </a:r>
            <a:r>
              <a:rPr lang="en-US" sz="6600"/>
              <a:t> is not the author</a:t>
            </a:r>
          </a:p>
          <a:p>
            <a:pPr marL="1143000" indent="-1143000">
              <a:buFont typeface="+mj-lt"/>
              <a:buAutoNum type="arabicPeriod"/>
            </a:pPr>
            <a:r>
              <a:rPr lang="en-US" sz="6600"/>
              <a:t>Rhyming words seem to be good elements to detect authorship</a:t>
            </a:r>
          </a:p>
        </p:txBody>
      </p:sp>
    </p:spTree>
    <p:extLst>
      <p:ext uri="{BB962C8B-B14F-4D97-AF65-F5344CB8AC3E}">
        <p14:creationId xmlns:p14="http://schemas.microsoft.com/office/powerpoint/2010/main" val="168037227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FE8F94-B561-7A47-B100-54FD013EC9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50625" y="1044780"/>
            <a:ext cx="6362700" cy="2561147"/>
          </a:xfrm>
        </p:spPr>
        <p:txBody>
          <a:bodyPr>
            <a:normAutofit/>
          </a:bodyPr>
          <a:lstStyle/>
          <a:p>
            <a:r>
              <a:rPr lang="en-US" sz="6600"/>
              <a:t>THANK </a:t>
            </a:r>
            <a:br>
              <a:rPr lang="en-US" sz="6600"/>
            </a:br>
            <a:r>
              <a:rPr lang="en-US" sz="6600"/>
              <a:t>YOU</a:t>
            </a:r>
          </a:p>
        </p:txBody>
      </p:sp>
      <p:sp>
        <p:nvSpPr>
          <p:cNvPr id="6" name="2 Marcador de contenido">
            <a:extLst>
              <a:ext uri="{FF2B5EF4-FFF2-40B4-BE49-F238E27FC236}">
                <a16:creationId xmlns:a16="http://schemas.microsoft.com/office/drawing/2014/main" id="{BE1A306C-4F85-0E30-DA72-DA9C175E0FC3}"/>
              </a:ext>
            </a:extLst>
          </p:cNvPr>
          <p:cNvSpPr txBox="1">
            <a:spLocks/>
          </p:cNvSpPr>
          <p:nvPr/>
        </p:nvSpPr>
        <p:spPr>
          <a:xfrm>
            <a:off x="-18656" y="3605927"/>
            <a:ext cx="5924651" cy="32520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rgbClr val="32236C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rgbClr val="03ECB5"/>
                </a:solidFill>
              </a:rPr>
              <a:t>        </a:t>
            </a:r>
            <a:r>
              <a:rPr lang="en-US" err="1">
                <a:solidFill>
                  <a:srgbClr val="03ECB5"/>
                </a:solidFill>
              </a:rPr>
              <a:t>josemanuel.fradejas@uva.es</a:t>
            </a:r>
            <a:endParaRPr lang="en-US">
              <a:solidFill>
                <a:srgbClr val="03ECB5"/>
              </a:solidFill>
            </a:endParaRP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rgbClr val="03ECB5"/>
                </a:solidFill>
              </a:rPr>
              <a:t>       @</a:t>
            </a:r>
            <a:r>
              <a:rPr lang="en-US" err="1">
                <a:solidFill>
                  <a:srgbClr val="03ECB5"/>
                </a:solidFill>
              </a:rPr>
              <a:t>JMFradeRue</a:t>
            </a:r>
            <a:endParaRPr lang="en-US">
              <a:solidFill>
                <a:srgbClr val="03ECB5"/>
              </a:solidFill>
            </a:endParaRP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rgbClr val="03ECB5"/>
                </a:solidFill>
              </a:rPr>
              <a:t>       7partidas.hypotheses.org</a:t>
            </a:r>
          </a:p>
          <a:p>
            <a:pPr marL="0" indent="0">
              <a:lnSpc>
                <a:spcPct val="160000"/>
              </a:lnSpc>
              <a:buFont typeface="Arial" panose="020B0604020202020204" pitchFamily="34" charset="0"/>
              <a:buNone/>
            </a:pPr>
            <a:r>
              <a:rPr lang="en-US">
                <a:solidFill>
                  <a:srgbClr val="03ECB5"/>
                </a:solidFill>
              </a:rPr>
              <a:t>       </a:t>
            </a:r>
            <a:r>
              <a:rPr lang="en-US" err="1">
                <a:solidFill>
                  <a:srgbClr val="03ECB5"/>
                </a:solidFill>
              </a:rPr>
              <a:t>github.com</a:t>
            </a:r>
            <a:r>
              <a:rPr lang="en-US">
                <a:solidFill>
                  <a:srgbClr val="03ECB5"/>
                </a:solidFill>
              </a:rPr>
              <a:t>/7partidasdigital</a:t>
            </a:r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CF4B8E3E-85A1-94DA-B2BC-DFF01F79C8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803" y="4734925"/>
            <a:ext cx="406595" cy="355770"/>
          </a:xfrm>
          <a:prstGeom prst="rect">
            <a:avLst/>
          </a:prstGeom>
        </p:spPr>
      </p:pic>
      <p:pic>
        <p:nvPicPr>
          <p:cNvPr id="8" name="Imagen 7" descr="Icono&#10;&#10;Descripción generada automáticamente">
            <a:extLst>
              <a:ext uri="{FF2B5EF4-FFF2-40B4-BE49-F238E27FC236}">
                <a16:creationId xmlns:a16="http://schemas.microsoft.com/office/drawing/2014/main" id="{62AF7FF1-B991-E2E7-61CC-37F03129C66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1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26803" y="6334493"/>
            <a:ext cx="406595" cy="412081"/>
          </a:xfrm>
          <a:prstGeom prst="rect">
            <a:avLst/>
          </a:prstGeom>
        </p:spPr>
      </p:pic>
      <p:pic>
        <p:nvPicPr>
          <p:cNvPr id="9" name="Imagen 8">
            <a:extLst>
              <a:ext uri="{FF2B5EF4-FFF2-40B4-BE49-F238E27FC236}">
                <a16:creationId xmlns:a16="http://schemas.microsoft.com/office/drawing/2014/main" id="{55BC8A99-D3C9-2B47-AD50-E4ECD02845D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350" y="5498069"/>
            <a:ext cx="317500" cy="347534"/>
          </a:xfrm>
          <a:prstGeom prst="rect">
            <a:avLst/>
          </a:prstGeom>
        </p:spPr>
      </p:pic>
      <p:pic>
        <p:nvPicPr>
          <p:cNvPr id="10" name="Imagen 9" descr="Icono&#10;&#10;Descripción generada automáticamente">
            <a:extLst>
              <a:ext uri="{FF2B5EF4-FFF2-40B4-BE49-F238E27FC236}">
                <a16:creationId xmlns:a16="http://schemas.microsoft.com/office/drawing/2014/main" id="{60486AAE-270B-F297-3D51-994C31EC1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803" y="3880588"/>
            <a:ext cx="406595" cy="406595"/>
          </a:xfrm>
          <a:prstGeom prst="rect">
            <a:avLst/>
          </a:prstGeom>
        </p:spPr>
      </p:pic>
      <p:pic>
        <p:nvPicPr>
          <p:cNvPr id="11" name="Imagen 10">
            <a:extLst>
              <a:ext uri="{FF2B5EF4-FFF2-40B4-BE49-F238E27FC236}">
                <a16:creationId xmlns:a16="http://schemas.microsoft.com/office/drawing/2014/main" id="{D2F9D690-427D-EEF2-F5CD-E1971036786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9838063" y="6199458"/>
            <a:ext cx="2353937" cy="658542"/>
          </a:xfrm>
          <a:prstGeom prst="rect">
            <a:avLst/>
          </a:prstGeom>
        </p:spPr>
      </p:pic>
      <p:pic>
        <p:nvPicPr>
          <p:cNvPr id="12" name="Imagen 11" descr="Imagen que contiene dibujo&#10;&#10;Descripción generada automáticamente">
            <a:extLst>
              <a:ext uri="{FF2B5EF4-FFF2-40B4-BE49-F238E27FC236}">
                <a16:creationId xmlns:a16="http://schemas.microsoft.com/office/drawing/2014/main" id="{F570406C-8A9C-3FD6-A624-C3D42D7B9C0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60933" y="6197600"/>
            <a:ext cx="660400" cy="660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95436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6763B893-ED70-D1D2-0BAD-350025E09E3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358313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>
        <mc:Choice xmlns:p14="http://schemas.microsoft.com/office/powerpoint/2010/main" Requires="p14">
          <p:contentPart p14:bwMode="auto" r:id="rId3">
            <p14:nvContentPartPr>
              <p14:cNvPr id="2" name="Entrada de lápiz 1">
                <a:extLst>
                  <a:ext uri="{FF2B5EF4-FFF2-40B4-BE49-F238E27FC236}">
                    <a16:creationId xmlns:a16="http://schemas.microsoft.com/office/drawing/2014/main" id="{78148A83-7A0C-EDFE-9802-965B174D3639}"/>
                  </a:ext>
                </a:extLst>
              </p14:cNvPr>
              <p14:cNvContentPartPr/>
              <p14:nvPr/>
            </p14:nvContentPartPr>
            <p14:xfrm>
              <a:off x="1806067" y="479600"/>
              <a:ext cx="2039400" cy="3570480"/>
            </p14:xfrm>
          </p:contentPart>
        </mc:Choice>
        <mc:Fallback>
          <p:pic>
            <p:nvPicPr>
              <p:cNvPr id="2" name="Entrada de lápiz 1">
                <a:extLst>
                  <a:ext uri="{FF2B5EF4-FFF2-40B4-BE49-F238E27FC236}">
                    <a16:creationId xmlns:a16="http://schemas.microsoft.com/office/drawing/2014/main" id="{78148A83-7A0C-EDFE-9802-965B174D3639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744507" y="418040"/>
                <a:ext cx="2162520" cy="3693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5">
            <p14:nvContentPartPr>
              <p14:cNvPr id="4" name="Entrada de lápiz 3">
                <a:extLst>
                  <a:ext uri="{FF2B5EF4-FFF2-40B4-BE49-F238E27FC236}">
                    <a16:creationId xmlns:a16="http://schemas.microsoft.com/office/drawing/2014/main" id="{34BBC568-F4B1-32F9-FC77-7AB00D48268A}"/>
                  </a:ext>
                </a:extLst>
              </p14:cNvPr>
              <p14:cNvContentPartPr/>
              <p14:nvPr/>
            </p14:nvContentPartPr>
            <p14:xfrm>
              <a:off x="4254427" y="528920"/>
              <a:ext cx="1919520" cy="4889880"/>
            </p14:xfrm>
          </p:contentPart>
        </mc:Choice>
        <mc:Fallback>
          <p:pic>
            <p:nvPicPr>
              <p:cNvPr id="4" name="Entrada de lápiz 3">
                <a:extLst>
                  <a:ext uri="{FF2B5EF4-FFF2-40B4-BE49-F238E27FC236}">
                    <a16:creationId xmlns:a16="http://schemas.microsoft.com/office/drawing/2014/main" id="{34BBC568-F4B1-32F9-FC77-7AB00D48268A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192867" y="467360"/>
                <a:ext cx="2042640" cy="501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7">
            <p14:nvContentPartPr>
              <p14:cNvPr id="5" name="Entrada de lápiz 4">
                <a:extLst>
                  <a:ext uri="{FF2B5EF4-FFF2-40B4-BE49-F238E27FC236}">
                    <a16:creationId xmlns:a16="http://schemas.microsoft.com/office/drawing/2014/main" id="{6339B33C-9D1A-5C15-1DC5-D4F3113DE536}"/>
                  </a:ext>
                </a:extLst>
              </p14:cNvPr>
              <p14:cNvContentPartPr/>
              <p14:nvPr/>
            </p14:nvContentPartPr>
            <p14:xfrm>
              <a:off x="4861027" y="1608560"/>
              <a:ext cx="92160" cy="70920"/>
            </p14:xfrm>
          </p:contentPart>
        </mc:Choice>
        <mc:Fallback>
          <p:pic>
            <p:nvPicPr>
              <p:cNvPr id="5" name="Entrada de lápiz 4">
                <a:extLst>
                  <a:ext uri="{FF2B5EF4-FFF2-40B4-BE49-F238E27FC236}">
                    <a16:creationId xmlns:a16="http://schemas.microsoft.com/office/drawing/2014/main" id="{6339B33C-9D1A-5C15-1DC5-D4F3113DE536}"/>
                  </a:ext>
                </a:extLst>
              </p:cNvPr>
              <p:cNvPicPr/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52603" y="1500560"/>
                <a:ext cx="308646" cy="286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p14="http://schemas.microsoft.com/office/powerpoint/2010/main" Requires="p14">
          <p:contentPart p14:bwMode="auto" r:id="rId9">
            <p14:nvContentPartPr>
              <p14:cNvPr id="6" name="Entrada de lápiz 5">
                <a:extLst>
                  <a:ext uri="{FF2B5EF4-FFF2-40B4-BE49-F238E27FC236}">
                    <a16:creationId xmlns:a16="http://schemas.microsoft.com/office/drawing/2014/main" id="{A9420F51-D26F-5510-0731-E43BB1D48CD8}"/>
                  </a:ext>
                </a:extLst>
              </p14:cNvPr>
              <p14:cNvContentPartPr/>
              <p14:nvPr/>
            </p14:nvContentPartPr>
            <p14:xfrm>
              <a:off x="2596267" y="1333160"/>
              <a:ext cx="134280" cy="113400"/>
            </p14:xfrm>
          </p:contentPart>
        </mc:Choice>
        <mc:Fallback>
          <p:pic>
            <p:nvPicPr>
              <p:cNvPr id="6" name="Entrada de lápiz 5">
                <a:extLst>
                  <a:ext uri="{FF2B5EF4-FFF2-40B4-BE49-F238E27FC236}">
                    <a16:creationId xmlns:a16="http://schemas.microsoft.com/office/drawing/2014/main" id="{A9420F51-D26F-5510-0731-E43BB1D48CD8}"/>
                  </a:ext>
                </a:extLst>
              </p:cNvPr>
              <p:cNvPicPr/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2488556" y="1225160"/>
                <a:ext cx="349343" cy="32904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0922983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uadroTexto 1">
            <a:extLst>
              <a:ext uri="{FF2B5EF4-FFF2-40B4-BE49-F238E27FC236}">
                <a16:creationId xmlns:a16="http://schemas.microsoft.com/office/drawing/2014/main" id="{C1674474-DA60-7EEA-4677-5C314DC3E243}"/>
              </a:ext>
            </a:extLst>
          </p:cNvPr>
          <p:cNvSpPr txBox="1"/>
          <p:nvPr/>
        </p:nvSpPr>
        <p:spPr>
          <a:xfrm>
            <a:off x="3243943" y="1181877"/>
            <a:ext cx="7681640" cy="4401205"/>
          </a:xfrm>
          <a:custGeom>
            <a:avLst/>
            <a:gdLst>
              <a:gd name="connsiteX0" fmla="*/ 0 w 7681640"/>
              <a:gd name="connsiteY0" fmla="*/ 0 h 4401205"/>
              <a:gd name="connsiteX1" fmla="*/ 775147 w 7681640"/>
              <a:gd name="connsiteY1" fmla="*/ 0 h 4401205"/>
              <a:gd name="connsiteX2" fmla="*/ 1243029 w 7681640"/>
              <a:gd name="connsiteY2" fmla="*/ 0 h 4401205"/>
              <a:gd name="connsiteX3" fmla="*/ 2094993 w 7681640"/>
              <a:gd name="connsiteY3" fmla="*/ 0 h 4401205"/>
              <a:gd name="connsiteX4" fmla="*/ 2946956 w 7681640"/>
              <a:gd name="connsiteY4" fmla="*/ 0 h 4401205"/>
              <a:gd name="connsiteX5" fmla="*/ 3798920 w 7681640"/>
              <a:gd name="connsiteY5" fmla="*/ 0 h 4401205"/>
              <a:gd name="connsiteX6" fmla="*/ 4497251 w 7681640"/>
              <a:gd name="connsiteY6" fmla="*/ 0 h 4401205"/>
              <a:gd name="connsiteX7" fmla="*/ 5041949 w 7681640"/>
              <a:gd name="connsiteY7" fmla="*/ 0 h 4401205"/>
              <a:gd name="connsiteX8" fmla="*/ 5509831 w 7681640"/>
              <a:gd name="connsiteY8" fmla="*/ 0 h 4401205"/>
              <a:gd name="connsiteX9" fmla="*/ 6054529 w 7681640"/>
              <a:gd name="connsiteY9" fmla="*/ 0 h 4401205"/>
              <a:gd name="connsiteX10" fmla="*/ 6906493 w 7681640"/>
              <a:gd name="connsiteY10" fmla="*/ 0 h 4401205"/>
              <a:gd name="connsiteX11" fmla="*/ 7681640 w 7681640"/>
              <a:gd name="connsiteY11" fmla="*/ 0 h 4401205"/>
              <a:gd name="connsiteX12" fmla="*/ 7681640 w 7681640"/>
              <a:gd name="connsiteY12" fmla="*/ 540719 h 4401205"/>
              <a:gd name="connsiteX13" fmla="*/ 7681640 w 7681640"/>
              <a:gd name="connsiteY13" fmla="*/ 1081439 h 4401205"/>
              <a:gd name="connsiteX14" fmla="*/ 7681640 w 7681640"/>
              <a:gd name="connsiteY14" fmla="*/ 1754195 h 4401205"/>
              <a:gd name="connsiteX15" fmla="*/ 7681640 w 7681640"/>
              <a:gd name="connsiteY15" fmla="*/ 2338926 h 4401205"/>
              <a:gd name="connsiteX16" fmla="*/ 7681640 w 7681640"/>
              <a:gd name="connsiteY16" fmla="*/ 2967670 h 4401205"/>
              <a:gd name="connsiteX17" fmla="*/ 7681640 w 7681640"/>
              <a:gd name="connsiteY17" fmla="*/ 3640425 h 4401205"/>
              <a:gd name="connsiteX18" fmla="*/ 7681640 w 7681640"/>
              <a:gd name="connsiteY18" fmla="*/ 4401205 h 4401205"/>
              <a:gd name="connsiteX19" fmla="*/ 7136942 w 7681640"/>
              <a:gd name="connsiteY19" fmla="*/ 4401205 h 4401205"/>
              <a:gd name="connsiteX20" fmla="*/ 6592244 w 7681640"/>
              <a:gd name="connsiteY20" fmla="*/ 4401205 h 4401205"/>
              <a:gd name="connsiteX21" fmla="*/ 5740280 w 7681640"/>
              <a:gd name="connsiteY21" fmla="*/ 4401205 h 4401205"/>
              <a:gd name="connsiteX22" fmla="*/ 4888316 w 7681640"/>
              <a:gd name="connsiteY22" fmla="*/ 4401205 h 4401205"/>
              <a:gd name="connsiteX23" fmla="*/ 4189985 w 7681640"/>
              <a:gd name="connsiteY23" fmla="*/ 4401205 h 4401205"/>
              <a:gd name="connsiteX24" fmla="*/ 3568471 w 7681640"/>
              <a:gd name="connsiteY24" fmla="*/ 4401205 h 4401205"/>
              <a:gd name="connsiteX25" fmla="*/ 2716507 w 7681640"/>
              <a:gd name="connsiteY25" fmla="*/ 4401205 h 4401205"/>
              <a:gd name="connsiteX26" fmla="*/ 2094993 w 7681640"/>
              <a:gd name="connsiteY26" fmla="*/ 4401205 h 4401205"/>
              <a:gd name="connsiteX27" fmla="*/ 1627111 w 7681640"/>
              <a:gd name="connsiteY27" fmla="*/ 4401205 h 4401205"/>
              <a:gd name="connsiteX28" fmla="*/ 1005597 w 7681640"/>
              <a:gd name="connsiteY28" fmla="*/ 4401205 h 4401205"/>
              <a:gd name="connsiteX29" fmla="*/ 0 w 7681640"/>
              <a:gd name="connsiteY29" fmla="*/ 4401205 h 4401205"/>
              <a:gd name="connsiteX30" fmla="*/ 0 w 7681640"/>
              <a:gd name="connsiteY30" fmla="*/ 3684437 h 4401205"/>
              <a:gd name="connsiteX31" fmla="*/ 0 w 7681640"/>
              <a:gd name="connsiteY31" fmla="*/ 3187730 h 4401205"/>
              <a:gd name="connsiteX32" fmla="*/ 0 w 7681640"/>
              <a:gd name="connsiteY32" fmla="*/ 2470962 h 4401205"/>
              <a:gd name="connsiteX33" fmla="*/ 0 w 7681640"/>
              <a:gd name="connsiteY33" fmla="*/ 1886231 h 4401205"/>
              <a:gd name="connsiteX34" fmla="*/ 0 w 7681640"/>
              <a:gd name="connsiteY34" fmla="*/ 1169463 h 4401205"/>
              <a:gd name="connsiteX35" fmla="*/ 0 w 7681640"/>
              <a:gd name="connsiteY35" fmla="*/ 672756 h 4401205"/>
              <a:gd name="connsiteX36" fmla="*/ 0 w 7681640"/>
              <a:gd name="connsiteY36" fmla="*/ 0 h 4401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7681640" h="4401205" extrusionOk="0">
                <a:moveTo>
                  <a:pt x="0" y="0"/>
                </a:moveTo>
                <a:cubicBezTo>
                  <a:pt x="269599" y="-88287"/>
                  <a:pt x="529389" y="-16741"/>
                  <a:pt x="775147" y="0"/>
                </a:cubicBezTo>
                <a:cubicBezTo>
                  <a:pt x="1046798" y="2473"/>
                  <a:pt x="1016365" y="14605"/>
                  <a:pt x="1243029" y="0"/>
                </a:cubicBezTo>
                <a:cubicBezTo>
                  <a:pt x="1419274" y="-63402"/>
                  <a:pt x="1717643" y="-18840"/>
                  <a:pt x="2094993" y="0"/>
                </a:cubicBezTo>
                <a:cubicBezTo>
                  <a:pt x="2393679" y="-13949"/>
                  <a:pt x="2755737" y="-38622"/>
                  <a:pt x="2946956" y="0"/>
                </a:cubicBezTo>
                <a:cubicBezTo>
                  <a:pt x="3080056" y="16859"/>
                  <a:pt x="3488049" y="43472"/>
                  <a:pt x="3798920" y="0"/>
                </a:cubicBezTo>
                <a:cubicBezTo>
                  <a:pt x="4056688" y="-13152"/>
                  <a:pt x="4366845" y="53007"/>
                  <a:pt x="4497251" y="0"/>
                </a:cubicBezTo>
                <a:cubicBezTo>
                  <a:pt x="4631142" y="-38614"/>
                  <a:pt x="4773690" y="-16372"/>
                  <a:pt x="5041949" y="0"/>
                </a:cubicBezTo>
                <a:cubicBezTo>
                  <a:pt x="5305327" y="25130"/>
                  <a:pt x="5361845" y="-18597"/>
                  <a:pt x="5509831" y="0"/>
                </a:cubicBezTo>
                <a:cubicBezTo>
                  <a:pt x="5662369" y="17085"/>
                  <a:pt x="5874680" y="11677"/>
                  <a:pt x="6054529" y="0"/>
                </a:cubicBezTo>
                <a:cubicBezTo>
                  <a:pt x="6147094" y="1311"/>
                  <a:pt x="6554753" y="11455"/>
                  <a:pt x="6906493" y="0"/>
                </a:cubicBezTo>
                <a:cubicBezTo>
                  <a:pt x="7233924" y="-9045"/>
                  <a:pt x="7298225" y="18733"/>
                  <a:pt x="7681640" y="0"/>
                </a:cubicBezTo>
                <a:cubicBezTo>
                  <a:pt x="7660236" y="243985"/>
                  <a:pt x="7682607" y="279754"/>
                  <a:pt x="7681640" y="540719"/>
                </a:cubicBezTo>
                <a:cubicBezTo>
                  <a:pt x="7686817" y="792726"/>
                  <a:pt x="7662562" y="900597"/>
                  <a:pt x="7681640" y="1081439"/>
                </a:cubicBezTo>
                <a:cubicBezTo>
                  <a:pt x="7695121" y="1264953"/>
                  <a:pt x="7677966" y="1592412"/>
                  <a:pt x="7681640" y="1754195"/>
                </a:cubicBezTo>
                <a:cubicBezTo>
                  <a:pt x="7668444" y="1935281"/>
                  <a:pt x="7717001" y="2172256"/>
                  <a:pt x="7681640" y="2338926"/>
                </a:cubicBezTo>
                <a:cubicBezTo>
                  <a:pt x="7686462" y="2457059"/>
                  <a:pt x="7700360" y="2834310"/>
                  <a:pt x="7681640" y="2967670"/>
                </a:cubicBezTo>
                <a:cubicBezTo>
                  <a:pt x="7728000" y="3111611"/>
                  <a:pt x="7682707" y="3396398"/>
                  <a:pt x="7681640" y="3640425"/>
                </a:cubicBezTo>
                <a:cubicBezTo>
                  <a:pt x="7671790" y="3887262"/>
                  <a:pt x="7629088" y="4046254"/>
                  <a:pt x="7681640" y="4401205"/>
                </a:cubicBezTo>
                <a:cubicBezTo>
                  <a:pt x="7539998" y="4409566"/>
                  <a:pt x="7329681" y="4404523"/>
                  <a:pt x="7136942" y="4401205"/>
                </a:cubicBezTo>
                <a:cubicBezTo>
                  <a:pt x="6931102" y="4431299"/>
                  <a:pt x="6745038" y="4376092"/>
                  <a:pt x="6592244" y="4401205"/>
                </a:cubicBezTo>
                <a:cubicBezTo>
                  <a:pt x="6491332" y="4436898"/>
                  <a:pt x="5935278" y="4448485"/>
                  <a:pt x="5740280" y="4401205"/>
                </a:cubicBezTo>
                <a:cubicBezTo>
                  <a:pt x="5516006" y="4324955"/>
                  <a:pt x="5190838" y="4360001"/>
                  <a:pt x="4888316" y="4401205"/>
                </a:cubicBezTo>
                <a:cubicBezTo>
                  <a:pt x="4581605" y="4383191"/>
                  <a:pt x="4508768" y="4405824"/>
                  <a:pt x="4189985" y="4401205"/>
                </a:cubicBezTo>
                <a:cubicBezTo>
                  <a:pt x="3862649" y="4377295"/>
                  <a:pt x="3814401" y="4374545"/>
                  <a:pt x="3568471" y="4401205"/>
                </a:cubicBezTo>
                <a:cubicBezTo>
                  <a:pt x="3338833" y="4381506"/>
                  <a:pt x="2919538" y="4347058"/>
                  <a:pt x="2716507" y="4401205"/>
                </a:cubicBezTo>
                <a:cubicBezTo>
                  <a:pt x="2524615" y="4424619"/>
                  <a:pt x="2362198" y="4394263"/>
                  <a:pt x="2094993" y="4401205"/>
                </a:cubicBezTo>
                <a:cubicBezTo>
                  <a:pt x="1822960" y="4411479"/>
                  <a:pt x="1733453" y="4413885"/>
                  <a:pt x="1627111" y="4401205"/>
                </a:cubicBezTo>
                <a:cubicBezTo>
                  <a:pt x="1498606" y="4383573"/>
                  <a:pt x="1194689" y="4411426"/>
                  <a:pt x="1005597" y="4401205"/>
                </a:cubicBezTo>
                <a:cubicBezTo>
                  <a:pt x="742007" y="4362596"/>
                  <a:pt x="317796" y="4396395"/>
                  <a:pt x="0" y="4401205"/>
                </a:cubicBezTo>
                <a:cubicBezTo>
                  <a:pt x="-51920" y="4200675"/>
                  <a:pt x="40909" y="3997873"/>
                  <a:pt x="0" y="3684437"/>
                </a:cubicBezTo>
                <a:cubicBezTo>
                  <a:pt x="-24633" y="3400531"/>
                  <a:pt x="18624" y="3343548"/>
                  <a:pt x="0" y="3187730"/>
                </a:cubicBezTo>
                <a:cubicBezTo>
                  <a:pt x="-29770" y="3063396"/>
                  <a:pt x="71009" y="2783416"/>
                  <a:pt x="0" y="2470962"/>
                </a:cubicBezTo>
                <a:cubicBezTo>
                  <a:pt x="-16060" y="2147963"/>
                  <a:pt x="5920" y="2121675"/>
                  <a:pt x="0" y="1886231"/>
                </a:cubicBezTo>
                <a:cubicBezTo>
                  <a:pt x="20085" y="1671659"/>
                  <a:pt x="69144" y="1432067"/>
                  <a:pt x="0" y="1169463"/>
                </a:cubicBezTo>
                <a:cubicBezTo>
                  <a:pt x="-31281" y="946359"/>
                  <a:pt x="-15570" y="916574"/>
                  <a:pt x="0" y="672756"/>
                </a:cubicBezTo>
                <a:cubicBezTo>
                  <a:pt x="16965" y="423217"/>
                  <a:pt x="-44447" y="298277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857741781">
                  <a:custGeom>
                    <a:avLst/>
                    <a:gdLst>
                      <a:gd name="connsiteX0" fmla="*/ 0 w 7681640"/>
                      <a:gd name="connsiteY0" fmla="*/ 0 h 4401205"/>
                      <a:gd name="connsiteX1" fmla="*/ 775147 w 7681640"/>
                      <a:gd name="connsiteY1" fmla="*/ 0 h 4401205"/>
                      <a:gd name="connsiteX2" fmla="*/ 1243029 w 7681640"/>
                      <a:gd name="connsiteY2" fmla="*/ 0 h 4401205"/>
                      <a:gd name="connsiteX3" fmla="*/ 2094993 w 7681640"/>
                      <a:gd name="connsiteY3" fmla="*/ 0 h 4401205"/>
                      <a:gd name="connsiteX4" fmla="*/ 2946956 w 7681640"/>
                      <a:gd name="connsiteY4" fmla="*/ 0 h 4401205"/>
                      <a:gd name="connsiteX5" fmla="*/ 3798920 w 7681640"/>
                      <a:gd name="connsiteY5" fmla="*/ 0 h 4401205"/>
                      <a:gd name="connsiteX6" fmla="*/ 4497251 w 7681640"/>
                      <a:gd name="connsiteY6" fmla="*/ 0 h 4401205"/>
                      <a:gd name="connsiteX7" fmla="*/ 5041949 w 7681640"/>
                      <a:gd name="connsiteY7" fmla="*/ 0 h 4401205"/>
                      <a:gd name="connsiteX8" fmla="*/ 5509831 w 7681640"/>
                      <a:gd name="connsiteY8" fmla="*/ 0 h 4401205"/>
                      <a:gd name="connsiteX9" fmla="*/ 6054529 w 7681640"/>
                      <a:gd name="connsiteY9" fmla="*/ 0 h 4401205"/>
                      <a:gd name="connsiteX10" fmla="*/ 6906493 w 7681640"/>
                      <a:gd name="connsiteY10" fmla="*/ 0 h 4401205"/>
                      <a:gd name="connsiteX11" fmla="*/ 7681640 w 7681640"/>
                      <a:gd name="connsiteY11" fmla="*/ 0 h 4401205"/>
                      <a:gd name="connsiteX12" fmla="*/ 7681640 w 7681640"/>
                      <a:gd name="connsiteY12" fmla="*/ 540719 h 4401205"/>
                      <a:gd name="connsiteX13" fmla="*/ 7681640 w 7681640"/>
                      <a:gd name="connsiteY13" fmla="*/ 1081439 h 4401205"/>
                      <a:gd name="connsiteX14" fmla="*/ 7681640 w 7681640"/>
                      <a:gd name="connsiteY14" fmla="*/ 1754195 h 4401205"/>
                      <a:gd name="connsiteX15" fmla="*/ 7681640 w 7681640"/>
                      <a:gd name="connsiteY15" fmla="*/ 2338926 h 4401205"/>
                      <a:gd name="connsiteX16" fmla="*/ 7681640 w 7681640"/>
                      <a:gd name="connsiteY16" fmla="*/ 2967670 h 4401205"/>
                      <a:gd name="connsiteX17" fmla="*/ 7681640 w 7681640"/>
                      <a:gd name="connsiteY17" fmla="*/ 3640425 h 4401205"/>
                      <a:gd name="connsiteX18" fmla="*/ 7681640 w 7681640"/>
                      <a:gd name="connsiteY18" fmla="*/ 4401205 h 4401205"/>
                      <a:gd name="connsiteX19" fmla="*/ 7136942 w 7681640"/>
                      <a:gd name="connsiteY19" fmla="*/ 4401205 h 4401205"/>
                      <a:gd name="connsiteX20" fmla="*/ 6592244 w 7681640"/>
                      <a:gd name="connsiteY20" fmla="*/ 4401205 h 4401205"/>
                      <a:gd name="connsiteX21" fmla="*/ 5740280 w 7681640"/>
                      <a:gd name="connsiteY21" fmla="*/ 4401205 h 4401205"/>
                      <a:gd name="connsiteX22" fmla="*/ 4888316 w 7681640"/>
                      <a:gd name="connsiteY22" fmla="*/ 4401205 h 4401205"/>
                      <a:gd name="connsiteX23" fmla="*/ 4189985 w 7681640"/>
                      <a:gd name="connsiteY23" fmla="*/ 4401205 h 4401205"/>
                      <a:gd name="connsiteX24" fmla="*/ 3568471 w 7681640"/>
                      <a:gd name="connsiteY24" fmla="*/ 4401205 h 4401205"/>
                      <a:gd name="connsiteX25" fmla="*/ 2716507 w 7681640"/>
                      <a:gd name="connsiteY25" fmla="*/ 4401205 h 4401205"/>
                      <a:gd name="connsiteX26" fmla="*/ 2094993 w 7681640"/>
                      <a:gd name="connsiteY26" fmla="*/ 4401205 h 4401205"/>
                      <a:gd name="connsiteX27" fmla="*/ 1627111 w 7681640"/>
                      <a:gd name="connsiteY27" fmla="*/ 4401205 h 4401205"/>
                      <a:gd name="connsiteX28" fmla="*/ 1005597 w 7681640"/>
                      <a:gd name="connsiteY28" fmla="*/ 4401205 h 4401205"/>
                      <a:gd name="connsiteX29" fmla="*/ 0 w 7681640"/>
                      <a:gd name="connsiteY29" fmla="*/ 4401205 h 4401205"/>
                      <a:gd name="connsiteX30" fmla="*/ 0 w 7681640"/>
                      <a:gd name="connsiteY30" fmla="*/ 3684437 h 4401205"/>
                      <a:gd name="connsiteX31" fmla="*/ 0 w 7681640"/>
                      <a:gd name="connsiteY31" fmla="*/ 3187730 h 4401205"/>
                      <a:gd name="connsiteX32" fmla="*/ 0 w 7681640"/>
                      <a:gd name="connsiteY32" fmla="*/ 2470962 h 4401205"/>
                      <a:gd name="connsiteX33" fmla="*/ 0 w 7681640"/>
                      <a:gd name="connsiteY33" fmla="*/ 1886231 h 4401205"/>
                      <a:gd name="connsiteX34" fmla="*/ 0 w 7681640"/>
                      <a:gd name="connsiteY34" fmla="*/ 1169463 h 4401205"/>
                      <a:gd name="connsiteX35" fmla="*/ 0 w 7681640"/>
                      <a:gd name="connsiteY35" fmla="*/ 672756 h 4401205"/>
                      <a:gd name="connsiteX36" fmla="*/ 0 w 7681640"/>
                      <a:gd name="connsiteY36" fmla="*/ 0 h 4401205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</a:cxnLst>
                    <a:rect l="l" t="t" r="r" b="b"/>
                    <a:pathLst>
                      <a:path w="7681640" h="4401205" extrusionOk="0">
                        <a:moveTo>
                          <a:pt x="0" y="0"/>
                        </a:moveTo>
                        <a:cubicBezTo>
                          <a:pt x="264773" y="-35420"/>
                          <a:pt x="501484" y="-4358"/>
                          <a:pt x="775147" y="0"/>
                        </a:cubicBezTo>
                        <a:cubicBezTo>
                          <a:pt x="1048810" y="4358"/>
                          <a:pt x="1020372" y="14330"/>
                          <a:pt x="1243029" y="0"/>
                        </a:cubicBezTo>
                        <a:cubicBezTo>
                          <a:pt x="1465686" y="-14330"/>
                          <a:pt x="1763473" y="26156"/>
                          <a:pt x="2094993" y="0"/>
                        </a:cubicBezTo>
                        <a:cubicBezTo>
                          <a:pt x="2426513" y="-26156"/>
                          <a:pt x="2758340" y="-19818"/>
                          <a:pt x="2946956" y="0"/>
                        </a:cubicBezTo>
                        <a:cubicBezTo>
                          <a:pt x="3135572" y="19818"/>
                          <a:pt x="3529564" y="8197"/>
                          <a:pt x="3798920" y="0"/>
                        </a:cubicBezTo>
                        <a:cubicBezTo>
                          <a:pt x="4068276" y="-8197"/>
                          <a:pt x="4350541" y="33116"/>
                          <a:pt x="4497251" y="0"/>
                        </a:cubicBezTo>
                        <a:cubicBezTo>
                          <a:pt x="4643961" y="-33116"/>
                          <a:pt x="4779347" y="-20232"/>
                          <a:pt x="5041949" y="0"/>
                        </a:cubicBezTo>
                        <a:cubicBezTo>
                          <a:pt x="5304551" y="20232"/>
                          <a:pt x="5354532" y="-22871"/>
                          <a:pt x="5509831" y="0"/>
                        </a:cubicBezTo>
                        <a:cubicBezTo>
                          <a:pt x="5665130" y="22871"/>
                          <a:pt x="5898767" y="21936"/>
                          <a:pt x="6054529" y="0"/>
                        </a:cubicBezTo>
                        <a:cubicBezTo>
                          <a:pt x="6210291" y="-21936"/>
                          <a:pt x="6578122" y="16984"/>
                          <a:pt x="6906493" y="0"/>
                        </a:cubicBezTo>
                        <a:cubicBezTo>
                          <a:pt x="7234864" y="-16984"/>
                          <a:pt x="7308251" y="12137"/>
                          <a:pt x="7681640" y="0"/>
                        </a:cubicBezTo>
                        <a:cubicBezTo>
                          <a:pt x="7659411" y="247003"/>
                          <a:pt x="7685547" y="274780"/>
                          <a:pt x="7681640" y="540719"/>
                        </a:cubicBezTo>
                        <a:cubicBezTo>
                          <a:pt x="7677733" y="806658"/>
                          <a:pt x="7673215" y="892851"/>
                          <a:pt x="7681640" y="1081439"/>
                        </a:cubicBezTo>
                        <a:cubicBezTo>
                          <a:pt x="7690065" y="1270027"/>
                          <a:pt x="7668045" y="1572167"/>
                          <a:pt x="7681640" y="1754195"/>
                        </a:cubicBezTo>
                        <a:cubicBezTo>
                          <a:pt x="7695235" y="1936223"/>
                          <a:pt x="7694567" y="2196801"/>
                          <a:pt x="7681640" y="2338926"/>
                        </a:cubicBezTo>
                        <a:cubicBezTo>
                          <a:pt x="7668713" y="2481051"/>
                          <a:pt x="7672937" y="2837942"/>
                          <a:pt x="7681640" y="2967670"/>
                        </a:cubicBezTo>
                        <a:cubicBezTo>
                          <a:pt x="7690343" y="3097398"/>
                          <a:pt x="7684368" y="3390303"/>
                          <a:pt x="7681640" y="3640425"/>
                        </a:cubicBezTo>
                        <a:cubicBezTo>
                          <a:pt x="7678912" y="3890548"/>
                          <a:pt x="7662817" y="4035946"/>
                          <a:pt x="7681640" y="4401205"/>
                        </a:cubicBezTo>
                        <a:cubicBezTo>
                          <a:pt x="7540835" y="4402893"/>
                          <a:pt x="7331061" y="4400289"/>
                          <a:pt x="7136942" y="4401205"/>
                        </a:cubicBezTo>
                        <a:cubicBezTo>
                          <a:pt x="6942823" y="4402121"/>
                          <a:pt x="6723505" y="4394909"/>
                          <a:pt x="6592244" y="4401205"/>
                        </a:cubicBezTo>
                        <a:cubicBezTo>
                          <a:pt x="6460983" y="4407501"/>
                          <a:pt x="5949146" y="4409725"/>
                          <a:pt x="5740280" y="4401205"/>
                        </a:cubicBezTo>
                        <a:cubicBezTo>
                          <a:pt x="5531414" y="4392685"/>
                          <a:pt x="5176811" y="4429865"/>
                          <a:pt x="4888316" y="4401205"/>
                        </a:cubicBezTo>
                        <a:cubicBezTo>
                          <a:pt x="4599821" y="4372545"/>
                          <a:pt x="4509180" y="4414705"/>
                          <a:pt x="4189985" y="4401205"/>
                        </a:cubicBezTo>
                        <a:cubicBezTo>
                          <a:pt x="3870790" y="4387705"/>
                          <a:pt x="3817340" y="4377337"/>
                          <a:pt x="3568471" y="4401205"/>
                        </a:cubicBezTo>
                        <a:cubicBezTo>
                          <a:pt x="3319602" y="4425073"/>
                          <a:pt x="2908992" y="4362566"/>
                          <a:pt x="2716507" y="4401205"/>
                        </a:cubicBezTo>
                        <a:cubicBezTo>
                          <a:pt x="2524022" y="4439844"/>
                          <a:pt x="2353264" y="4404165"/>
                          <a:pt x="2094993" y="4401205"/>
                        </a:cubicBezTo>
                        <a:cubicBezTo>
                          <a:pt x="1836722" y="4398245"/>
                          <a:pt x="1743612" y="4421856"/>
                          <a:pt x="1627111" y="4401205"/>
                        </a:cubicBezTo>
                        <a:cubicBezTo>
                          <a:pt x="1510610" y="4380554"/>
                          <a:pt x="1210161" y="4410660"/>
                          <a:pt x="1005597" y="4401205"/>
                        </a:cubicBezTo>
                        <a:cubicBezTo>
                          <a:pt x="801033" y="4391750"/>
                          <a:pt x="389810" y="4364013"/>
                          <a:pt x="0" y="4401205"/>
                        </a:cubicBezTo>
                        <a:cubicBezTo>
                          <a:pt x="-34349" y="4197356"/>
                          <a:pt x="18738" y="3979287"/>
                          <a:pt x="0" y="3684437"/>
                        </a:cubicBezTo>
                        <a:cubicBezTo>
                          <a:pt x="-18738" y="3389587"/>
                          <a:pt x="21131" y="3342918"/>
                          <a:pt x="0" y="3187730"/>
                        </a:cubicBezTo>
                        <a:cubicBezTo>
                          <a:pt x="-21131" y="3032542"/>
                          <a:pt x="14467" y="2795658"/>
                          <a:pt x="0" y="2470962"/>
                        </a:cubicBezTo>
                        <a:cubicBezTo>
                          <a:pt x="-14467" y="2146266"/>
                          <a:pt x="5868" y="2122547"/>
                          <a:pt x="0" y="1886231"/>
                        </a:cubicBezTo>
                        <a:cubicBezTo>
                          <a:pt x="-5868" y="1649915"/>
                          <a:pt x="35023" y="1389326"/>
                          <a:pt x="0" y="1169463"/>
                        </a:cubicBezTo>
                        <a:cubicBezTo>
                          <a:pt x="-35023" y="949600"/>
                          <a:pt x="-19612" y="919105"/>
                          <a:pt x="0" y="672756"/>
                        </a:cubicBezTo>
                        <a:cubicBezTo>
                          <a:pt x="19612" y="426407"/>
                          <a:pt x="-26497" y="29374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 rtlCol="0">
            <a:spAutoFit/>
          </a:bodyPr>
          <a:lstStyle/>
          <a:p>
            <a:r>
              <a:rPr lang="es-ES" sz="4000" i="1">
                <a:solidFill>
                  <a:srgbClr val="03ECB5"/>
                </a:solidFill>
              </a:rPr>
              <a:t>Milagros de Nuestra Señora</a:t>
            </a:r>
            <a:endParaRPr lang="es-ES" sz="4000">
              <a:solidFill>
                <a:srgbClr val="03ECB5"/>
              </a:solidFill>
            </a:endParaRPr>
          </a:p>
          <a:p>
            <a:r>
              <a:rPr lang="es-ES" sz="4000" i="1">
                <a:solidFill>
                  <a:srgbClr val="03ECB5"/>
                </a:solidFill>
              </a:rPr>
              <a:t>Vida de Santa Oria</a:t>
            </a:r>
            <a:endParaRPr lang="es-ES" sz="4000">
              <a:solidFill>
                <a:srgbClr val="03ECB5"/>
              </a:solidFill>
            </a:endParaRPr>
          </a:p>
          <a:p>
            <a:r>
              <a:rPr lang="es-ES" sz="4000" i="1">
                <a:solidFill>
                  <a:srgbClr val="03ECB5"/>
                </a:solidFill>
              </a:rPr>
              <a:t>Vida de San Millán de la Cogolla</a:t>
            </a:r>
            <a:endParaRPr lang="es-ES" sz="4000">
              <a:solidFill>
                <a:srgbClr val="03ECB5"/>
              </a:solidFill>
            </a:endParaRPr>
          </a:p>
          <a:p>
            <a:r>
              <a:rPr lang="es-ES" sz="4000" i="1">
                <a:solidFill>
                  <a:srgbClr val="03ECB5"/>
                </a:solidFill>
              </a:rPr>
              <a:t>Vida de Santo Domingo de Silos</a:t>
            </a:r>
          </a:p>
          <a:p>
            <a:endParaRPr lang="es-ES" sz="4000">
              <a:solidFill>
                <a:srgbClr val="03ECB5"/>
              </a:solidFill>
            </a:endParaRPr>
          </a:p>
          <a:p>
            <a:r>
              <a:rPr lang="es-ES" sz="4000" i="1">
                <a:solidFill>
                  <a:srgbClr val="03ECB5"/>
                </a:solidFill>
              </a:rPr>
              <a:t>Libro de Apolonio</a:t>
            </a:r>
            <a:endParaRPr lang="es-ES" sz="4000">
              <a:solidFill>
                <a:srgbClr val="03ECB5"/>
              </a:solidFill>
            </a:endParaRPr>
          </a:p>
          <a:p>
            <a:r>
              <a:rPr lang="es-ES" sz="4000" i="1">
                <a:solidFill>
                  <a:srgbClr val="03ECB5"/>
                </a:solidFill>
              </a:rPr>
              <a:t>Poema de Fernán González</a:t>
            </a:r>
            <a:endParaRPr lang="es-ES" sz="4000">
              <a:solidFill>
                <a:srgbClr val="03ECB5"/>
              </a:solidFill>
            </a:endParaRPr>
          </a:p>
        </p:txBody>
      </p:sp>
      <p:sp>
        <p:nvSpPr>
          <p:cNvPr id="3" name="CuadroTexto 2">
            <a:extLst>
              <a:ext uri="{FF2B5EF4-FFF2-40B4-BE49-F238E27FC236}">
                <a16:creationId xmlns:a16="http://schemas.microsoft.com/office/drawing/2014/main" id="{358510DF-3616-1F0D-D523-A854E7CEFD73}"/>
              </a:ext>
            </a:extLst>
          </p:cNvPr>
          <p:cNvSpPr txBox="1"/>
          <p:nvPr/>
        </p:nvSpPr>
        <p:spPr>
          <a:xfrm>
            <a:off x="880668" y="2120633"/>
            <a:ext cx="17559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3600" err="1">
                <a:solidFill>
                  <a:srgbClr val="03ECB5"/>
                </a:solidFill>
              </a:rPr>
              <a:t>Berceo’s</a:t>
            </a:r>
            <a:endParaRPr lang="es-ES" sz="3600">
              <a:solidFill>
                <a:srgbClr val="03ECB5"/>
              </a:solidFill>
            </a:endParaRPr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005A1BD4-0081-4E5F-FD02-2BC46D784446}"/>
              </a:ext>
            </a:extLst>
          </p:cNvPr>
          <p:cNvSpPr/>
          <p:nvPr/>
        </p:nvSpPr>
        <p:spPr>
          <a:xfrm>
            <a:off x="2863515" y="1169844"/>
            <a:ext cx="421102" cy="2547911"/>
          </a:xfrm>
          <a:prstGeom prst="lef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5" name="Abrir llave 4">
            <a:extLst>
              <a:ext uri="{FF2B5EF4-FFF2-40B4-BE49-F238E27FC236}">
                <a16:creationId xmlns:a16="http://schemas.microsoft.com/office/drawing/2014/main" id="{69B88236-6CFB-C5A3-C5EB-AA539046DA5F}"/>
              </a:ext>
            </a:extLst>
          </p:cNvPr>
          <p:cNvSpPr/>
          <p:nvPr/>
        </p:nvSpPr>
        <p:spPr>
          <a:xfrm>
            <a:off x="2944006" y="4249882"/>
            <a:ext cx="421102" cy="1333200"/>
          </a:xfrm>
          <a:prstGeom prst="lef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  <p:sp>
        <p:nvSpPr>
          <p:cNvPr id="6" name="CuadroTexto 5">
            <a:extLst>
              <a:ext uri="{FF2B5EF4-FFF2-40B4-BE49-F238E27FC236}">
                <a16:creationId xmlns:a16="http://schemas.microsoft.com/office/drawing/2014/main" id="{D2CF43E5-EBB4-762A-28ED-022FB0E224CC}"/>
              </a:ext>
            </a:extLst>
          </p:cNvPr>
          <p:cNvSpPr txBox="1"/>
          <p:nvPr/>
        </p:nvSpPr>
        <p:spPr>
          <a:xfrm>
            <a:off x="880668" y="4521257"/>
            <a:ext cx="17559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" sz="3600" err="1">
                <a:solidFill>
                  <a:srgbClr val="03ECB5"/>
                </a:solidFill>
              </a:rPr>
              <a:t>Others</a:t>
            </a:r>
            <a:endParaRPr lang="es-ES" sz="3600">
              <a:solidFill>
                <a:srgbClr val="03EC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488710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ángulo 2">
            <a:extLst>
              <a:ext uri="{FF2B5EF4-FFF2-40B4-BE49-F238E27FC236}">
                <a16:creationId xmlns:a16="http://schemas.microsoft.com/office/drawing/2014/main" id="{9E01CE6F-681D-4EA1-D470-6ED8D4BD4D66}"/>
              </a:ext>
            </a:extLst>
          </p:cNvPr>
          <p:cNvSpPr/>
          <p:nvPr/>
        </p:nvSpPr>
        <p:spPr>
          <a:xfrm>
            <a:off x="2664440" y="2459504"/>
            <a:ext cx="6936760" cy="1938992"/>
          </a:xfrm>
          <a:custGeom>
            <a:avLst/>
            <a:gdLst>
              <a:gd name="connsiteX0" fmla="*/ 0 w 6936760"/>
              <a:gd name="connsiteY0" fmla="*/ 0 h 1938992"/>
              <a:gd name="connsiteX1" fmla="*/ 693676 w 6936760"/>
              <a:gd name="connsiteY1" fmla="*/ 0 h 1938992"/>
              <a:gd name="connsiteX2" fmla="*/ 1317984 w 6936760"/>
              <a:gd name="connsiteY2" fmla="*/ 0 h 1938992"/>
              <a:gd name="connsiteX3" fmla="*/ 2150396 w 6936760"/>
              <a:gd name="connsiteY3" fmla="*/ 0 h 1938992"/>
              <a:gd name="connsiteX4" fmla="*/ 2635969 w 6936760"/>
              <a:gd name="connsiteY4" fmla="*/ 0 h 1938992"/>
              <a:gd name="connsiteX5" fmla="*/ 3190910 w 6936760"/>
              <a:gd name="connsiteY5" fmla="*/ 0 h 1938992"/>
              <a:gd name="connsiteX6" fmla="*/ 3815218 w 6936760"/>
              <a:gd name="connsiteY6" fmla="*/ 0 h 1938992"/>
              <a:gd name="connsiteX7" fmla="*/ 4439526 w 6936760"/>
              <a:gd name="connsiteY7" fmla="*/ 0 h 1938992"/>
              <a:gd name="connsiteX8" fmla="*/ 5202570 w 6936760"/>
              <a:gd name="connsiteY8" fmla="*/ 0 h 1938992"/>
              <a:gd name="connsiteX9" fmla="*/ 5965614 w 6936760"/>
              <a:gd name="connsiteY9" fmla="*/ 0 h 1938992"/>
              <a:gd name="connsiteX10" fmla="*/ 6936760 w 6936760"/>
              <a:gd name="connsiteY10" fmla="*/ 0 h 1938992"/>
              <a:gd name="connsiteX11" fmla="*/ 6936760 w 6936760"/>
              <a:gd name="connsiteY11" fmla="*/ 685111 h 1938992"/>
              <a:gd name="connsiteX12" fmla="*/ 6936760 w 6936760"/>
              <a:gd name="connsiteY12" fmla="*/ 1331441 h 1938992"/>
              <a:gd name="connsiteX13" fmla="*/ 6936760 w 6936760"/>
              <a:gd name="connsiteY13" fmla="*/ 1938992 h 1938992"/>
              <a:gd name="connsiteX14" fmla="*/ 6312452 w 6936760"/>
              <a:gd name="connsiteY14" fmla="*/ 1938992 h 1938992"/>
              <a:gd name="connsiteX15" fmla="*/ 5549408 w 6936760"/>
              <a:gd name="connsiteY15" fmla="*/ 1938992 h 1938992"/>
              <a:gd name="connsiteX16" fmla="*/ 4925100 w 6936760"/>
              <a:gd name="connsiteY16" fmla="*/ 1938992 h 1938992"/>
              <a:gd name="connsiteX17" fmla="*/ 4162056 w 6936760"/>
              <a:gd name="connsiteY17" fmla="*/ 1938992 h 1938992"/>
              <a:gd name="connsiteX18" fmla="*/ 3329645 w 6936760"/>
              <a:gd name="connsiteY18" fmla="*/ 1938992 h 1938992"/>
              <a:gd name="connsiteX19" fmla="*/ 2497234 w 6936760"/>
              <a:gd name="connsiteY19" fmla="*/ 1938992 h 1938992"/>
              <a:gd name="connsiteX20" fmla="*/ 1942293 w 6936760"/>
              <a:gd name="connsiteY20" fmla="*/ 1938992 h 1938992"/>
              <a:gd name="connsiteX21" fmla="*/ 1317984 w 6936760"/>
              <a:gd name="connsiteY21" fmla="*/ 1938992 h 1938992"/>
              <a:gd name="connsiteX22" fmla="*/ 0 w 6936760"/>
              <a:gd name="connsiteY22" fmla="*/ 1938992 h 1938992"/>
              <a:gd name="connsiteX23" fmla="*/ 0 w 6936760"/>
              <a:gd name="connsiteY23" fmla="*/ 1253881 h 1938992"/>
              <a:gd name="connsiteX24" fmla="*/ 0 w 6936760"/>
              <a:gd name="connsiteY24" fmla="*/ 626941 h 1938992"/>
              <a:gd name="connsiteX25" fmla="*/ 0 w 6936760"/>
              <a:gd name="connsiteY25" fmla="*/ 0 h 193899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6936760" h="1938992" extrusionOk="0">
                <a:moveTo>
                  <a:pt x="0" y="0"/>
                </a:moveTo>
                <a:cubicBezTo>
                  <a:pt x="183556" y="8698"/>
                  <a:pt x="543850" y="-4149"/>
                  <a:pt x="693676" y="0"/>
                </a:cubicBezTo>
                <a:cubicBezTo>
                  <a:pt x="843502" y="4149"/>
                  <a:pt x="1147760" y="15713"/>
                  <a:pt x="1317984" y="0"/>
                </a:cubicBezTo>
                <a:cubicBezTo>
                  <a:pt x="1488208" y="-15713"/>
                  <a:pt x="1784471" y="14626"/>
                  <a:pt x="2150396" y="0"/>
                </a:cubicBezTo>
                <a:cubicBezTo>
                  <a:pt x="2516321" y="-14626"/>
                  <a:pt x="2533964" y="4178"/>
                  <a:pt x="2635969" y="0"/>
                </a:cubicBezTo>
                <a:cubicBezTo>
                  <a:pt x="2737974" y="-4178"/>
                  <a:pt x="2957045" y="-11867"/>
                  <a:pt x="3190910" y="0"/>
                </a:cubicBezTo>
                <a:cubicBezTo>
                  <a:pt x="3424775" y="11867"/>
                  <a:pt x="3552523" y="22552"/>
                  <a:pt x="3815218" y="0"/>
                </a:cubicBezTo>
                <a:cubicBezTo>
                  <a:pt x="4077913" y="-22552"/>
                  <a:pt x="4280990" y="2201"/>
                  <a:pt x="4439526" y="0"/>
                </a:cubicBezTo>
                <a:cubicBezTo>
                  <a:pt x="4598062" y="-2201"/>
                  <a:pt x="4879933" y="7480"/>
                  <a:pt x="5202570" y="0"/>
                </a:cubicBezTo>
                <a:cubicBezTo>
                  <a:pt x="5525207" y="-7480"/>
                  <a:pt x="5667472" y="9948"/>
                  <a:pt x="5965614" y="0"/>
                </a:cubicBezTo>
                <a:cubicBezTo>
                  <a:pt x="6263756" y="-9948"/>
                  <a:pt x="6461403" y="3530"/>
                  <a:pt x="6936760" y="0"/>
                </a:cubicBezTo>
                <a:cubicBezTo>
                  <a:pt x="6925677" y="212637"/>
                  <a:pt x="6927018" y="488048"/>
                  <a:pt x="6936760" y="685111"/>
                </a:cubicBezTo>
                <a:cubicBezTo>
                  <a:pt x="6946502" y="882174"/>
                  <a:pt x="6963749" y="1098979"/>
                  <a:pt x="6936760" y="1331441"/>
                </a:cubicBezTo>
                <a:cubicBezTo>
                  <a:pt x="6909772" y="1563903"/>
                  <a:pt x="6939539" y="1659628"/>
                  <a:pt x="6936760" y="1938992"/>
                </a:cubicBezTo>
                <a:cubicBezTo>
                  <a:pt x="6654120" y="1933855"/>
                  <a:pt x="6503877" y="1952894"/>
                  <a:pt x="6312452" y="1938992"/>
                </a:cubicBezTo>
                <a:cubicBezTo>
                  <a:pt x="6121027" y="1925090"/>
                  <a:pt x="5756045" y="1936807"/>
                  <a:pt x="5549408" y="1938992"/>
                </a:cubicBezTo>
                <a:cubicBezTo>
                  <a:pt x="5342771" y="1941177"/>
                  <a:pt x="5181861" y="1929415"/>
                  <a:pt x="4925100" y="1938992"/>
                </a:cubicBezTo>
                <a:cubicBezTo>
                  <a:pt x="4668339" y="1948569"/>
                  <a:pt x="4540953" y="1965409"/>
                  <a:pt x="4162056" y="1938992"/>
                </a:cubicBezTo>
                <a:cubicBezTo>
                  <a:pt x="3783159" y="1912575"/>
                  <a:pt x="3531519" y="1939914"/>
                  <a:pt x="3329645" y="1938992"/>
                </a:cubicBezTo>
                <a:cubicBezTo>
                  <a:pt x="3127771" y="1938070"/>
                  <a:pt x="2806833" y="1958536"/>
                  <a:pt x="2497234" y="1938992"/>
                </a:cubicBezTo>
                <a:cubicBezTo>
                  <a:pt x="2187635" y="1919448"/>
                  <a:pt x="2102927" y="1962715"/>
                  <a:pt x="1942293" y="1938992"/>
                </a:cubicBezTo>
                <a:cubicBezTo>
                  <a:pt x="1781659" y="1915269"/>
                  <a:pt x="1453818" y="1967352"/>
                  <a:pt x="1317984" y="1938992"/>
                </a:cubicBezTo>
                <a:cubicBezTo>
                  <a:pt x="1182150" y="1910632"/>
                  <a:pt x="297490" y="1908400"/>
                  <a:pt x="0" y="1938992"/>
                </a:cubicBezTo>
                <a:cubicBezTo>
                  <a:pt x="25318" y="1637920"/>
                  <a:pt x="22089" y="1540020"/>
                  <a:pt x="0" y="1253881"/>
                </a:cubicBezTo>
                <a:cubicBezTo>
                  <a:pt x="-22089" y="967742"/>
                  <a:pt x="-10825" y="771512"/>
                  <a:pt x="0" y="626941"/>
                </a:cubicBezTo>
                <a:cubicBezTo>
                  <a:pt x="10825" y="482370"/>
                  <a:pt x="18992" y="191844"/>
                  <a:pt x="0" y="0"/>
                </a:cubicBezTo>
                <a:close/>
              </a:path>
            </a:pathLst>
          </a:custGeom>
          <a:noFill/>
          <a:ln>
            <a:noFill/>
            <a:extLst>
              <a:ext uri="{C807C97D-BFC1-408E-A445-0C87EB9F89A2}">
                <ask:lineSketchStyleProps xmlns:ask="http://schemas.microsoft.com/office/drawing/2018/sketchyshapes" sd="125123362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txBody>
          <a:bodyPr wrap="square">
            <a:spAutoFit/>
          </a:bodyPr>
          <a:lstStyle/>
          <a:p>
            <a:pPr algn="just"/>
            <a:r>
              <a:rPr lang="es-ES" sz="4000" i="1">
                <a:solidFill>
                  <a:srgbClr val="03ECB5"/>
                </a:solidFill>
                <a:ea typeface="Times New Roman" panose="02020603050405020304" pitchFamily="18" charset="0"/>
              </a:rPr>
              <a:t>Libro de Buen Amor</a:t>
            </a:r>
            <a:r>
              <a:rPr lang="es-ES" sz="4000">
                <a:solidFill>
                  <a:srgbClr val="03ECB5"/>
                </a:solidFill>
                <a:ea typeface="Times New Roman" panose="02020603050405020304" pitchFamily="18" charset="0"/>
              </a:rPr>
              <a:t> </a:t>
            </a:r>
            <a:r>
              <a:rPr lang="es-ES" sz="2800">
                <a:solidFill>
                  <a:srgbClr val="03ECB5"/>
                </a:solidFill>
                <a:ea typeface="Times New Roman" panose="02020603050405020304" pitchFamily="18" charset="0"/>
              </a:rPr>
              <a:t>(</a:t>
            </a:r>
            <a:r>
              <a:rPr lang="es-ES" sz="2800" err="1">
                <a:solidFill>
                  <a:srgbClr val="03ECB5"/>
                </a:solidFill>
                <a:ea typeface="Times New Roman" panose="02020603050405020304" pitchFamily="18" charset="0"/>
              </a:rPr>
              <a:t>all</a:t>
            </a:r>
            <a:r>
              <a:rPr lang="es-ES" sz="2800">
                <a:solidFill>
                  <a:srgbClr val="03ECB5"/>
                </a:solidFill>
                <a:ea typeface="Times New Roman" panose="02020603050405020304" pitchFamily="18" charset="0"/>
              </a:rPr>
              <a:t> </a:t>
            </a:r>
            <a:r>
              <a:rPr lang="es-ES" sz="2800" err="1">
                <a:solidFill>
                  <a:srgbClr val="03ECB5"/>
                </a:solidFill>
                <a:ea typeface="Times New Roman" panose="02020603050405020304" pitchFamily="18" charset="0"/>
              </a:rPr>
              <a:t>three</a:t>
            </a:r>
            <a:r>
              <a:rPr lang="es-ES" sz="2800">
                <a:solidFill>
                  <a:srgbClr val="03ECB5"/>
                </a:solidFill>
                <a:ea typeface="Times New Roman" panose="02020603050405020304" pitchFamily="18" charset="0"/>
              </a:rPr>
              <a:t> copies)</a:t>
            </a:r>
            <a:endParaRPr lang="es-ES" sz="4000">
              <a:solidFill>
                <a:srgbClr val="03ECB5"/>
              </a:solidFill>
              <a:ea typeface="Times New Roman" panose="02020603050405020304" pitchFamily="18" charset="0"/>
            </a:endParaRPr>
          </a:p>
          <a:p>
            <a:r>
              <a:rPr lang="es-ES" sz="4000" i="1">
                <a:solidFill>
                  <a:srgbClr val="03ECB5"/>
                </a:solidFill>
                <a:ea typeface="Times New Roman" panose="02020603050405020304" pitchFamily="18" charset="0"/>
              </a:rPr>
              <a:t>Rimado de Palacio</a:t>
            </a:r>
          </a:p>
          <a:p>
            <a:r>
              <a:rPr lang="es-ES" sz="4000" i="1">
                <a:solidFill>
                  <a:srgbClr val="03ECB5"/>
                </a:solidFill>
                <a:ea typeface="Times New Roman" panose="02020603050405020304" pitchFamily="18" charset="0"/>
              </a:rPr>
              <a:t>Libro de la caza de las aves</a:t>
            </a:r>
            <a:endParaRPr lang="es-ES" sz="4000">
              <a:solidFill>
                <a:srgbClr val="03ECB5"/>
              </a:solidFill>
              <a:ea typeface="Times New Roman" panose="02020603050405020304" pitchFamily="18" charset="0"/>
            </a:endParaRPr>
          </a:p>
        </p:txBody>
      </p:sp>
      <p:sp>
        <p:nvSpPr>
          <p:cNvPr id="2" name="CuadroTexto 1">
            <a:extLst>
              <a:ext uri="{FF2B5EF4-FFF2-40B4-BE49-F238E27FC236}">
                <a16:creationId xmlns:a16="http://schemas.microsoft.com/office/drawing/2014/main" id="{7F583E46-E79C-C03B-A4AF-0F43F5AD8D27}"/>
              </a:ext>
            </a:extLst>
          </p:cNvPr>
          <p:cNvSpPr txBox="1"/>
          <p:nvPr/>
        </p:nvSpPr>
        <p:spPr>
          <a:xfrm>
            <a:off x="1012615" y="3258473"/>
            <a:ext cx="12607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2800">
                <a:solidFill>
                  <a:srgbClr val="03ECB5"/>
                </a:solidFill>
              </a:rPr>
              <a:t>Control</a:t>
            </a:r>
          </a:p>
        </p:txBody>
      </p:sp>
      <p:sp>
        <p:nvSpPr>
          <p:cNvPr id="4" name="Abrir llave 3">
            <a:extLst>
              <a:ext uri="{FF2B5EF4-FFF2-40B4-BE49-F238E27FC236}">
                <a16:creationId xmlns:a16="http://schemas.microsoft.com/office/drawing/2014/main" id="{73718DB5-5FA3-865E-FAB7-7EFCA4486DEB}"/>
              </a:ext>
            </a:extLst>
          </p:cNvPr>
          <p:cNvSpPr/>
          <p:nvPr/>
        </p:nvSpPr>
        <p:spPr>
          <a:xfrm>
            <a:off x="2273409" y="2459504"/>
            <a:ext cx="421102" cy="2121159"/>
          </a:xfrm>
          <a:prstGeom prst="leftBrace">
            <a:avLst/>
          </a:prstGeom>
          <a:ln w="762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2572337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DA0BECD-F867-E76A-5C90-DADB4E2C7E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"/>
              <a:t>DATA </a:t>
            </a:r>
            <a:r>
              <a:rPr lang="es-ES">
                <a:solidFill>
                  <a:srgbClr val="03ECB5"/>
                </a:solidFill>
              </a:rPr>
              <a:t>GATHERING</a:t>
            </a:r>
            <a:endParaRPr lang="es-ES"/>
          </a:p>
        </p:txBody>
      </p:sp>
      <p:pic>
        <p:nvPicPr>
          <p:cNvPr id="3" name="Imagen 2">
            <a:extLst>
              <a:ext uri="{FF2B5EF4-FFF2-40B4-BE49-F238E27FC236}">
                <a16:creationId xmlns:a16="http://schemas.microsoft.com/office/drawing/2014/main" id="{0C85F118-E4AB-4B49-27DD-B9C5DA595D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979" y="118836"/>
            <a:ext cx="5238126" cy="3179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442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Application>Microsoft Office PowerPoint</Application>
  <PresentationFormat>Widescreen</PresentationFormat>
  <Slides>56</Slides>
  <Notes>3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56</vt:i4>
      </vt:variant>
    </vt:vector>
  </HeadingPairs>
  <TitlesOfParts>
    <vt:vector size="57" baseType="lpstr">
      <vt:lpstr>Office Theme</vt:lpstr>
      <vt:lpstr>Madrid Training School</vt:lpstr>
      <vt:lpstr>THE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DATA GATHERING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ANSWERING THE QUESTION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 YOU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CLICK TO ADD A TITLE</dc:title>
  <dc:subject/>
  <dc:creator>CLS INFRA</dc:creator>
  <cp:keywords/>
  <dc:description/>
  <cp:revision>1</cp:revision>
  <dcterms:created xsi:type="dcterms:W3CDTF">2021-06-28T09:45:34Z</dcterms:created>
  <dcterms:modified xsi:type="dcterms:W3CDTF">2023-05-05T11:13:36Z</dcterms:modified>
  <cp:category/>
</cp:coreProperties>
</file>